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46fb2a953a40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382230916d442c"/>
  </p:sldMasterIdLst>
  <p:sldIdLst>
    <p:sldId xmlns:r="http://schemas.openxmlformats.org/officeDocument/2006/relationships" id="256" r:id="R53a4239f78bf4d1e"/>
    <p:sldId xmlns:r="http://schemas.openxmlformats.org/officeDocument/2006/relationships" id="257" r:id="Re3a8f7833f4345c5"/>
    <p:sldId xmlns:r="http://schemas.openxmlformats.org/officeDocument/2006/relationships" id="258" r:id="R987eb2eae0084ff2"/>
    <p:sldId xmlns:r="http://schemas.openxmlformats.org/officeDocument/2006/relationships" id="259" r:id="R248a4aee4a59470c"/>
    <p:sldId xmlns:r="http://schemas.openxmlformats.org/officeDocument/2006/relationships" id="260" r:id="R46da72f392d74259"/>
    <p:sldId xmlns:r="http://schemas.openxmlformats.org/officeDocument/2006/relationships" id="261" r:id="R66239eec9a9143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382230916d442c" /><Relationship Type="http://schemas.openxmlformats.org/officeDocument/2006/relationships/slide" Target="/ppt/slides/slide1.xml" Id="R53a4239f78bf4d1e" /><Relationship Type="http://schemas.openxmlformats.org/officeDocument/2006/relationships/slide" Target="/ppt/slides/slide2.xml" Id="Re3a8f7833f4345c5" /><Relationship Type="http://schemas.openxmlformats.org/officeDocument/2006/relationships/slide" Target="/ppt/slides/slide3.xml" Id="R987eb2eae0084ff2" /><Relationship Type="http://schemas.openxmlformats.org/officeDocument/2006/relationships/slide" Target="/ppt/slides/slide4.xml" Id="R248a4aee4a59470c" /><Relationship Type="http://schemas.openxmlformats.org/officeDocument/2006/relationships/slide" Target="/ppt/slides/slide5.xml" Id="R46da72f392d74259" /><Relationship Type="http://schemas.openxmlformats.org/officeDocument/2006/relationships/slide" Target="/ppt/slides/slide6.xml" Id="R66239eec9a9143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a96e11610245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8aebf5bae47fb" /><Relationship Type="http://schemas.openxmlformats.org/officeDocument/2006/relationships/theme" Target="/ppt/slideMasters/theme/theme1.xml" Id="R171fed6f0dc04c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48aebf5bae47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e4bd2c88640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10c84e22d46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40e796bcd40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749d3f9094f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74682a37344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9ebbe20bc45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HAGEN VVS OG KLIMA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VVS OG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VVS OG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VVS OG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VVS OG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VVS OG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Furnesvegen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2382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934 548 221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VVS OG KLIMA AS</a:t>
            </a:r>
          </a:p>
        </p:txBody>
      </p:sp>
    </p:spTree>
  </p:cSld>
  <p:clrMapOvr>
    <a:masterClrMapping xmlns:a="http://schemas.openxmlformats.org/drawingml/2006/main"/>
  </p:clrMapOvr>
</p:sld>
</file>