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a50989efc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97c1e01d840be"/>
  </p:sldMasterIdLst>
  <p:sldIdLst>
    <p:sldId xmlns:r="http://schemas.openxmlformats.org/officeDocument/2006/relationships" id="256" r:id="R0f76a64dd6c44f33"/>
    <p:sldId xmlns:r="http://schemas.openxmlformats.org/officeDocument/2006/relationships" id="257" r:id="R839f507a7c454678"/>
    <p:sldId xmlns:r="http://schemas.openxmlformats.org/officeDocument/2006/relationships" id="258" r:id="R667a3c5a76424972"/>
    <p:sldId xmlns:r="http://schemas.openxmlformats.org/officeDocument/2006/relationships" id="259" r:id="Rad0180935d4f4049"/>
    <p:sldId xmlns:r="http://schemas.openxmlformats.org/officeDocument/2006/relationships" id="260" r:id="Ra1acc0191ab94e9e"/>
    <p:sldId xmlns:r="http://schemas.openxmlformats.org/officeDocument/2006/relationships" id="261" r:id="R41469c1873a4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97c1e01d840be" /><Relationship Type="http://schemas.openxmlformats.org/officeDocument/2006/relationships/slide" Target="/ppt/slides/slide1.xml" Id="R0f76a64dd6c44f33" /><Relationship Type="http://schemas.openxmlformats.org/officeDocument/2006/relationships/slide" Target="/ppt/slides/slide2.xml" Id="R839f507a7c454678" /><Relationship Type="http://schemas.openxmlformats.org/officeDocument/2006/relationships/slide" Target="/ppt/slides/slide3.xml" Id="R667a3c5a76424972" /><Relationship Type="http://schemas.openxmlformats.org/officeDocument/2006/relationships/slide" Target="/ppt/slides/slide4.xml" Id="Rad0180935d4f4049" /><Relationship Type="http://schemas.openxmlformats.org/officeDocument/2006/relationships/slide" Target="/ppt/slides/slide5.xml" Id="Ra1acc0191ab94e9e" /><Relationship Type="http://schemas.openxmlformats.org/officeDocument/2006/relationships/slide" Target="/ppt/slides/slide6.xml" Id="R41469c1873a4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30c562fb2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cb8b7adc9433f" /><Relationship Type="http://schemas.openxmlformats.org/officeDocument/2006/relationships/theme" Target="/ppt/slideMasters/theme/theme1.xml" Id="Rd1d789a8af21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cb8b7adc9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c9c4d7bd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5a45833d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09597119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31b692573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a3f969f4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aab6e01d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VVS OG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VVS OG KLIMA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27 369 681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1 646 279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13 443 814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934 548 221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VVS OG KLIMA AS</a:t>
            </a:r>
          </a:p>
        </p:txBody>
      </p:sp>
    </p:spTree>
  </p:cSld>
  <p:clrMapOvr>
    <a:masterClrMapping xmlns:a="http://schemas.openxmlformats.org/drawingml/2006/main"/>
  </p:clrMapOvr>
</p:sld>
</file>