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8c14ba093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557fca2d142a8"/>
  </p:sldMasterIdLst>
  <p:sldIdLst>
    <p:sldId xmlns:r="http://schemas.openxmlformats.org/officeDocument/2006/relationships" id="256" r:id="Rc964e5651b0641eb"/>
    <p:sldId xmlns:r="http://schemas.openxmlformats.org/officeDocument/2006/relationships" id="257" r:id="R87fa9348dd724fd0"/>
    <p:sldId xmlns:r="http://schemas.openxmlformats.org/officeDocument/2006/relationships" id="258" r:id="Re2976aa4aaef48db"/>
    <p:sldId xmlns:r="http://schemas.openxmlformats.org/officeDocument/2006/relationships" id="259" r:id="R1f8e0efc5ae0498d"/>
    <p:sldId xmlns:r="http://schemas.openxmlformats.org/officeDocument/2006/relationships" id="260" r:id="R2872a594ef8e489b"/>
    <p:sldId xmlns:r="http://schemas.openxmlformats.org/officeDocument/2006/relationships" id="261" r:id="R0de03cc5e573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557fca2d142a8" /><Relationship Type="http://schemas.openxmlformats.org/officeDocument/2006/relationships/slide" Target="/ppt/slides/slide1.xml" Id="Rc964e5651b0641eb" /><Relationship Type="http://schemas.openxmlformats.org/officeDocument/2006/relationships/slide" Target="/ppt/slides/slide2.xml" Id="R87fa9348dd724fd0" /><Relationship Type="http://schemas.openxmlformats.org/officeDocument/2006/relationships/slide" Target="/ppt/slides/slide3.xml" Id="Re2976aa4aaef48db" /><Relationship Type="http://schemas.openxmlformats.org/officeDocument/2006/relationships/slide" Target="/ppt/slides/slide4.xml" Id="R1f8e0efc5ae0498d" /><Relationship Type="http://schemas.openxmlformats.org/officeDocument/2006/relationships/slide" Target="/ppt/slides/slide5.xml" Id="R2872a594ef8e489b" /><Relationship Type="http://schemas.openxmlformats.org/officeDocument/2006/relationships/slide" Target="/ppt/slides/slide6.xml" Id="R0de03cc5e573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840ac4c13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94624fc644231" /><Relationship Type="http://schemas.openxmlformats.org/officeDocument/2006/relationships/theme" Target="/ppt/slideMasters/theme/theme1.xml" Id="R79b2c2b8f056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94624fc64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a79e3953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0a488fad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c90d64e4a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4177e21e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00d354ca1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4c54207b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 ENTREPRENØR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8 391 657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5 507 518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934 553 489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 ENTREPRENØR AS</a:t>
            </a:r>
          </a:p>
        </p:txBody>
      </p:sp>
    </p:spTree>
  </p:cSld>
  <p:clrMapOvr>
    <a:masterClrMapping xmlns:a="http://schemas.openxmlformats.org/drawingml/2006/main"/>
  </p:clrMapOvr>
</p:sld>
</file>