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7a1daa4d1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1495725ea4a62"/>
  </p:sldMasterIdLst>
  <p:sldIdLst>
    <p:sldId xmlns:r="http://schemas.openxmlformats.org/officeDocument/2006/relationships" id="256" r:id="R62188730bf9a4729"/>
    <p:sldId xmlns:r="http://schemas.openxmlformats.org/officeDocument/2006/relationships" id="257" r:id="R8a58fff7bdfd46db"/>
    <p:sldId xmlns:r="http://schemas.openxmlformats.org/officeDocument/2006/relationships" id="258" r:id="R379c16f6913d464a"/>
    <p:sldId xmlns:r="http://schemas.openxmlformats.org/officeDocument/2006/relationships" id="259" r:id="R2762e51281174678"/>
    <p:sldId xmlns:r="http://schemas.openxmlformats.org/officeDocument/2006/relationships" id="260" r:id="R3733bceceff94f2a"/>
    <p:sldId xmlns:r="http://schemas.openxmlformats.org/officeDocument/2006/relationships" id="261" r:id="R5f4726c612994cd4"/>
    <p:sldId xmlns:r="http://schemas.openxmlformats.org/officeDocument/2006/relationships" id="262" r:id="R1f93bd1abca4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1495725ea4a62" /><Relationship Type="http://schemas.openxmlformats.org/officeDocument/2006/relationships/slide" Target="/ppt/slides/slide1.xml" Id="R62188730bf9a4729" /><Relationship Type="http://schemas.openxmlformats.org/officeDocument/2006/relationships/slide" Target="/ppt/slides/slide2.xml" Id="R8a58fff7bdfd46db" /><Relationship Type="http://schemas.openxmlformats.org/officeDocument/2006/relationships/slide" Target="/ppt/slides/slide3.xml" Id="R379c16f6913d464a" /><Relationship Type="http://schemas.openxmlformats.org/officeDocument/2006/relationships/slide" Target="/ppt/slides/slide4.xml" Id="R2762e51281174678" /><Relationship Type="http://schemas.openxmlformats.org/officeDocument/2006/relationships/slide" Target="/ppt/slides/slide5.xml" Id="R3733bceceff94f2a" /><Relationship Type="http://schemas.openxmlformats.org/officeDocument/2006/relationships/slide" Target="/ppt/slides/slide6.xml" Id="R5f4726c612994cd4" /><Relationship Type="http://schemas.openxmlformats.org/officeDocument/2006/relationships/slide" Target="/ppt/slides/slide7.xml" Id="R1f93bd1abca4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599991a7b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3cef8fdb4db4" /><Relationship Type="http://schemas.openxmlformats.org/officeDocument/2006/relationships/theme" Target="/ppt/slideMasters/theme/theme1.xml" Id="Rbe96322f30ff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83cef8fdb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c46c9476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ad77f3d0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e2a042e1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2b4b4cbf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5238713b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f9577c94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319b543c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RMJ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875 818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MYRLAND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Formerløkka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934 556 089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RMJ HOLDING AS</a:t>
            </a:r>
          </a:p>
        </p:txBody>
      </p:sp>
    </p:spTree>
  </p:cSld>
  <p:clrMapOvr>
    <a:masterClrMapping xmlns:a="http://schemas.openxmlformats.org/drawingml/2006/main"/>
  </p:clrMapOvr>
</p:sld>
</file>