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dcabdda28341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dc0516387341a5"/>
  </p:sldMasterIdLst>
  <p:sldIdLst>
    <p:sldId xmlns:r="http://schemas.openxmlformats.org/officeDocument/2006/relationships" id="256" r:id="R8a1598ca15f2474f"/>
    <p:sldId xmlns:r="http://schemas.openxmlformats.org/officeDocument/2006/relationships" id="257" r:id="Rdc5f9f13d4424867"/>
    <p:sldId xmlns:r="http://schemas.openxmlformats.org/officeDocument/2006/relationships" id="258" r:id="R80a949c3711e4742"/>
    <p:sldId xmlns:r="http://schemas.openxmlformats.org/officeDocument/2006/relationships" id="259" r:id="R69e3ca303c354c1c"/>
    <p:sldId xmlns:r="http://schemas.openxmlformats.org/officeDocument/2006/relationships" id="260" r:id="Re16b2233c5514f15"/>
    <p:sldId xmlns:r="http://schemas.openxmlformats.org/officeDocument/2006/relationships" id="261" r:id="R8bc94417d6934d00"/>
    <p:sldId xmlns:r="http://schemas.openxmlformats.org/officeDocument/2006/relationships" id="262" r:id="R3e9093301ad649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dc0516387341a5" /><Relationship Type="http://schemas.openxmlformats.org/officeDocument/2006/relationships/slide" Target="/ppt/slides/slide1.xml" Id="R8a1598ca15f2474f" /><Relationship Type="http://schemas.openxmlformats.org/officeDocument/2006/relationships/slide" Target="/ppt/slides/slide2.xml" Id="Rdc5f9f13d4424867" /><Relationship Type="http://schemas.openxmlformats.org/officeDocument/2006/relationships/slide" Target="/ppt/slides/slide3.xml" Id="R80a949c3711e4742" /><Relationship Type="http://schemas.openxmlformats.org/officeDocument/2006/relationships/slide" Target="/ppt/slides/slide4.xml" Id="R69e3ca303c354c1c" /><Relationship Type="http://schemas.openxmlformats.org/officeDocument/2006/relationships/slide" Target="/ppt/slides/slide5.xml" Id="Re16b2233c5514f15" /><Relationship Type="http://schemas.openxmlformats.org/officeDocument/2006/relationships/slide" Target="/ppt/slides/slide6.xml" Id="R8bc94417d6934d00" /><Relationship Type="http://schemas.openxmlformats.org/officeDocument/2006/relationships/slide" Target="/ppt/slides/slide7.xml" Id="R3e9093301ad649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b4c27838f243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9db6221eb40b8" /><Relationship Type="http://schemas.openxmlformats.org/officeDocument/2006/relationships/theme" Target="/ppt/slideMasters/theme/theme1.xml" Id="R5c2de57672734d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69db6221eb40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f35f22e0f46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090d2a08e46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2a908910d41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c15a1021c49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1e35ac6d846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a539621cb48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eb4a8848746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NORA SINK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SINK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170 175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ULSUND SINKABERG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Svein-Gustav Sinkaberg, Bassengveien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934 560 027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SINK AS</a:t>
            </a:r>
          </a:p>
        </p:txBody>
      </p:sp>
    </p:spTree>
  </p:cSld>
  <p:clrMapOvr>
    <a:masterClrMapping xmlns:a="http://schemas.openxmlformats.org/drawingml/2006/main"/>
  </p:clrMapOvr>
</p:sld>
</file>