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38f06dc18348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a074aa08894595"/>
  </p:sldMasterIdLst>
  <p:sldIdLst>
    <p:sldId xmlns:r="http://schemas.openxmlformats.org/officeDocument/2006/relationships" id="256" r:id="R9ab2dd2f276145be"/>
    <p:sldId xmlns:r="http://schemas.openxmlformats.org/officeDocument/2006/relationships" id="257" r:id="Rc54792cd84ab42e3"/>
    <p:sldId xmlns:r="http://schemas.openxmlformats.org/officeDocument/2006/relationships" id="258" r:id="Rc74074c1902341fe"/>
    <p:sldId xmlns:r="http://schemas.openxmlformats.org/officeDocument/2006/relationships" id="259" r:id="R97e15e1b71de4262"/>
    <p:sldId xmlns:r="http://schemas.openxmlformats.org/officeDocument/2006/relationships" id="260" r:id="R8144964d0eeb4071"/>
    <p:sldId xmlns:r="http://schemas.openxmlformats.org/officeDocument/2006/relationships" id="261" r:id="R78adbafd2c2e40a5"/>
    <p:sldId xmlns:r="http://schemas.openxmlformats.org/officeDocument/2006/relationships" id="262" r:id="R3e8c42d83a2345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074aa08894595" /><Relationship Type="http://schemas.openxmlformats.org/officeDocument/2006/relationships/slide" Target="/ppt/slides/slide1.xml" Id="R9ab2dd2f276145be" /><Relationship Type="http://schemas.openxmlformats.org/officeDocument/2006/relationships/slide" Target="/ppt/slides/slide2.xml" Id="Rc54792cd84ab42e3" /><Relationship Type="http://schemas.openxmlformats.org/officeDocument/2006/relationships/slide" Target="/ppt/slides/slide3.xml" Id="Rc74074c1902341fe" /><Relationship Type="http://schemas.openxmlformats.org/officeDocument/2006/relationships/slide" Target="/ppt/slides/slide4.xml" Id="R97e15e1b71de4262" /><Relationship Type="http://schemas.openxmlformats.org/officeDocument/2006/relationships/slide" Target="/ppt/slides/slide5.xml" Id="R8144964d0eeb4071" /><Relationship Type="http://schemas.openxmlformats.org/officeDocument/2006/relationships/slide" Target="/ppt/slides/slide6.xml" Id="R78adbafd2c2e40a5" /><Relationship Type="http://schemas.openxmlformats.org/officeDocument/2006/relationships/slide" Target="/ppt/slides/slide7.xml" Id="R3e8c42d83a2345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19b1062a847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01a6408b941c7" /><Relationship Type="http://schemas.openxmlformats.org/officeDocument/2006/relationships/theme" Target="/ppt/slideMasters/theme/theme1.xml" Id="R0839b60605fa4a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e01a6408b941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c600037924c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06f001a9744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90ef8a4a44f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7e0521d814f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0b14987cf42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7d5ceb50945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17f4a17494c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PROCURATOR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PROCURATOR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78 643 445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8 430 456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6 786 275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26 383 821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TERJE INGE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JONSTANG OLE JOACHIM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934 560 892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