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734c71618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6f5e02cc74272"/>
  </p:sldMasterIdLst>
  <p:sldIdLst>
    <p:sldId xmlns:r="http://schemas.openxmlformats.org/officeDocument/2006/relationships" id="256" r:id="Rc324a0c9f5c14cd4"/>
    <p:sldId xmlns:r="http://schemas.openxmlformats.org/officeDocument/2006/relationships" id="257" r:id="R62afeb066af74c1b"/>
    <p:sldId xmlns:r="http://schemas.openxmlformats.org/officeDocument/2006/relationships" id="258" r:id="Rf6f0da81f2d34198"/>
    <p:sldId xmlns:r="http://schemas.openxmlformats.org/officeDocument/2006/relationships" id="259" r:id="R17c856d04b16452a"/>
    <p:sldId xmlns:r="http://schemas.openxmlformats.org/officeDocument/2006/relationships" id="260" r:id="Rbdf35d1332cd4513"/>
    <p:sldId xmlns:r="http://schemas.openxmlformats.org/officeDocument/2006/relationships" id="261" r:id="R4d7647d0d67542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6f5e02cc74272" /><Relationship Type="http://schemas.openxmlformats.org/officeDocument/2006/relationships/slide" Target="/ppt/slides/slide1.xml" Id="Rc324a0c9f5c14cd4" /><Relationship Type="http://schemas.openxmlformats.org/officeDocument/2006/relationships/slide" Target="/ppt/slides/slide2.xml" Id="R62afeb066af74c1b" /><Relationship Type="http://schemas.openxmlformats.org/officeDocument/2006/relationships/slide" Target="/ppt/slides/slide3.xml" Id="Rf6f0da81f2d34198" /><Relationship Type="http://schemas.openxmlformats.org/officeDocument/2006/relationships/slide" Target="/ppt/slides/slide4.xml" Id="R17c856d04b16452a" /><Relationship Type="http://schemas.openxmlformats.org/officeDocument/2006/relationships/slide" Target="/ppt/slides/slide5.xml" Id="Rbdf35d1332cd4513" /><Relationship Type="http://schemas.openxmlformats.org/officeDocument/2006/relationships/slide" Target="/ppt/slides/slide6.xml" Id="R4d7647d0d67542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fb54cab694a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4de8ef6994fea" /><Relationship Type="http://schemas.openxmlformats.org/officeDocument/2006/relationships/theme" Target="/ppt/slideMasters/theme/theme1.xml" Id="R5c6d8802d3e1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4de8ef6994f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832e26698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fb268fb9c4e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9681adf7547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f1b24cbc940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a079cc86b44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ec1c99c9e44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TYSSE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TYSSE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TYSSE MASKIN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TYSSE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TYSSE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TYSSE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3 014 565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810 493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TYSSE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Gjerstadvegen 332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934 573 870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TYSSE MASKIN AS</a:t>
            </a:r>
          </a:p>
        </p:txBody>
      </p:sp>
    </p:spTree>
  </p:cSld>
  <p:clrMapOvr>
    <a:masterClrMapping xmlns:a="http://schemas.openxmlformats.org/drawingml/2006/main"/>
  </p:clrMapOvr>
</p:sld>
</file>