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4792367f3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306d74b8246d0"/>
  </p:sldMasterIdLst>
  <p:sldIdLst>
    <p:sldId xmlns:r="http://schemas.openxmlformats.org/officeDocument/2006/relationships" id="256" r:id="R09343b08f0764d7b"/>
    <p:sldId xmlns:r="http://schemas.openxmlformats.org/officeDocument/2006/relationships" id="257" r:id="R14fd37bec6ec48c1"/>
    <p:sldId xmlns:r="http://schemas.openxmlformats.org/officeDocument/2006/relationships" id="258" r:id="Re7dda3240f8944c8"/>
    <p:sldId xmlns:r="http://schemas.openxmlformats.org/officeDocument/2006/relationships" id="259" r:id="Reb7aaa087cb74264"/>
    <p:sldId xmlns:r="http://schemas.openxmlformats.org/officeDocument/2006/relationships" id="260" r:id="R42028a62db074013"/>
    <p:sldId xmlns:r="http://schemas.openxmlformats.org/officeDocument/2006/relationships" id="261" r:id="R80e57c0c19fc437c"/>
    <p:sldId xmlns:r="http://schemas.openxmlformats.org/officeDocument/2006/relationships" id="262" r:id="R00177135b029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306d74b8246d0" /><Relationship Type="http://schemas.openxmlformats.org/officeDocument/2006/relationships/slide" Target="/ppt/slides/slide1.xml" Id="R09343b08f0764d7b" /><Relationship Type="http://schemas.openxmlformats.org/officeDocument/2006/relationships/slide" Target="/ppt/slides/slide2.xml" Id="R14fd37bec6ec48c1" /><Relationship Type="http://schemas.openxmlformats.org/officeDocument/2006/relationships/slide" Target="/ppt/slides/slide3.xml" Id="Re7dda3240f8944c8" /><Relationship Type="http://schemas.openxmlformats.org/officeDocument/2006/relationships/slide" Target="/ppt/slides/slide4.xml" Id="Reb7aaa087cb74264" /><Relationship Type="http://schemas.openxmlformats.org/officeDocument/2006/relationships/slide" Target="/ppt/slides/slide5.xml" Id="R42028a62db074013" /><Relationship Type="http://schemas.openxmlformats.org/officeDocument/2006/relationships/slide" Target="/ppt/slides/slide6.xml" Id="R80e57c0c19fc437c" /><Relationship Type="http://schemas.openxmlformats.org/officeDocument/2006/relationships/slide" Target="/ppt/slides/slide7.xml" Id="R00177135b029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f24ed863b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0f0bc84ed44fa" /><Relationship Type="http://schemas.openxmlformats.org/officeDocument/2006/relationships/theme" Target="/ppt/slideMasters/theme/theme1.xml" Id="R4ad9422fb62440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0f0bc84ed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2c3f9ff4c45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4c06d2a7544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11ba6a023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c6b5ffe3b4a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f001a386a44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2d31833f249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7bc0ae1eb45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AKTHO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AKTHO HOLDING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KRISTIN THOEN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Sundrehagavegen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934 576 551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AKTHO HOLDING AS</a:t>
            </a:r>
          </a:p>
        </p:txBody>
      </p:sp>
    </p:spTree>
  </p:cSld>
  <p:clrMapOvr>
    <a:masterClrMapping xmlns:a="http://schemas.openxmlformats.org/drawingml/2006/main"/>
  </p:clrMapOvr>
</p:sld>
</file>