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b2373bd63d4f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1ee058e703471f"/>
  </p:sldMasterIdLst>
  <p:sldIdLst>
    <p:sldId xmlns:r="http://schemas.openxmlformats.org/officeDocument/2006/relationships" id="256" r:id="R5ee7eba5d9694676"/>
    <p:sldId xmlns:r="http://schemas.openxmlformats.org/officeDocument/2006/relationships" id="257" r:id="R03032ac5400f4b82"/>
    <p:sldId xmlns:r="http://schemas.openxmlformats.org/officeDocument/2006/relationships" id="258" r:id="R6364595ec7864eac"/>
    <p:sldId xmlns:r="http://schemas.openxmlformats.org/officeDocument/2006/relationships" id="259" r:id="Rad378248f2d84e1e"/>
    <p:sldId xmlns:r="http://schemas.openxmlformats.org/officeDocument/2006/relationships" id="260" r:id="Rf6bd4fb8ecc3412d"/>
    <p:sldId xmlns:r="http://schemas.openxmlformats.org/officeDocument/2006/relationships" id="261" r:id="R83d212b86e194c2a"/>
    <p:sldId xmlns:r="http://schemas.openxmlformats.org/officeDocument/2006/relationships" id="262" r:id="Rae56955ec35045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1ee058e703471f" /><Relationship Type="http://schemas.openxmlformats.org/officeDocument/2006/relationships/slide" Target="/ppt/slides/slide1.xml" Id="R5ee7eba5d9694676" /><Relationship Type="http://schemas.openxmlformats.org/officeDocument/2006/relationships/slide" Target="/ppt/slides/slide2.xml" Id="R03032ac5400f4b82" /><Relationship Type="http://schemas.openxmlformats.org/officeDocument/2006/relationships/slide" Target="/ppt/slides/slide3.xml" Id="R6364595ec7864eac" /><Relationship Type="http://schemas.openxmlformats.org/officeDocument/2006/relationships/slide" Target="/ppt/slides/slide4.xml" Id="Rad378248f2d84e1e" /><Relationship Type="http://schemas.openxmlformats.org/officeDocument/2006/relationships/slide" Target="/ppt/slides/slide5.xml" Id="Rf6bd4fb8ecc3412d" /><Relationship Type="http://schemas.openxmlformats.org/officeDocument/2006/relationships/slide" Target="/ppt/slides/slide6.xml" Id="R83d212b86e194c2a" /><Relationship Type="http://schemas.openxmlformats.org/officeDocument/2006/relationships/slide" Target="/ppt/slides/slide7.xml" Id="Rae56955ec35045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4b4fc6e57748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2e723ef4aa49db" /><Relationship Type="http://schemas.openxmlformats.org/officeDocument/2006/relationships/theme" Target="/ppt/slideMasters/theme/theme1.xml" Id="Rb0d4618331d34a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2e723ef4aa49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388741781540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e46a82290948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af1bbe08f048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03bfed7f9b42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ce4600b414b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4950aec27c44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0e3638d4f843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BICONE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BICONE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BICONE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BICONE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BICONE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BICONE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29 355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BICONE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JO.S.SANDÅKER HOLDING AS  –  22,6 %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KHL INVEST AS  –  22,6 %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LITHINON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SUNTAQ SOLUTIONS AS  –  15,7 %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OMEGA TECH AS  –  15,7 %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 PARADISET AS  –  7,5 %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BICONE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4608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934 576 578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BICONE AS</a:t>
            </a:r>
          </a:p>
        </p:txBody>
      </p:sp>
    </p:spTree>
  </p:cSld>
  <p:clrMapOvr>
    <a:masterClrMapping xmlns:a="http://schemas.openxmlformats.org/drawingml/2006/main"/>
  </p:clrMapOvr>
</p:sld>
</file>