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768d0c0ae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b076d6ae4412"/>
  </p:sldMasterIdLst>
  <p:sldIdLst>
    <p:sldId xmlns:r="http://schemas.openxmlformats.org/officeDocument/2006/relationships" id="256" r:id="R8754f16885034cf1"/>
    <p:sldId xmlns:r="http://schemas.openxmlformats.org/officeDocument/2006/relationships" id="257" r:id="R66a9790514d94ce1"/>
    <p:sldId xmlns:r="http://schemas.openxmlformats.org/officeDocument/2006/relationships" id="258" r:id="R47fd355aadeb404c"/>
    <p:sldId xmlns:r="http://schemas.openxmlformats.org/officeDocument/2006/relationships" id="259" r:id="R09191ba3dc3d4732"/>
    <p:sldId xmlns:r="http://schemas.openxmlformats.org/officeDocument/2006/relationships" id="260" r:id="R13beefe4f0e74910"/>
    <p:sldId xmlns:r="http://schemas.openxmlformats.org/officeDocument/2006/relationships" id="261" r:id="R0ef3bfd77a4c47c1"/>
    <p:sldId xmlns:r="http://schemas.openxmlformats.org/officeDocument/2006/relationships" id="262" r:id="R50d67823b1b6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b076d6ae4412" /><Relationship Type="http://schemas.openxmlformats.org/officeDocument/2006/relationships/slide" Target="/ppt/slides/slide1.xml" Id="R8754f16885034cf1" /><Relationship Type="http://schemas.openxmlformats.org/officeDocument/2006/relationships/slide" Target="/ppt/slides/slide2.xml" Id="R66a9790514d94ce1" /><Relationship Type="http://schemas.openxmlformats.org/officeDocument/2006/relationships/slide" Target="/ppt/slides/slide3.xml" Id="R47fd355aadeb404c" /><Relationship Type="http://schemas.openxmlformats.org/officeDocument/2006/relationships/slide" Target="/ppt/slides/slide4.xml" Id="R09191ba3dc3d4732" /><Relationship Type="http://schemas.openxmlformats.org/officeDocument/2006/relationships/slide" Target="/ppt/slides/slide5.xml" Id="R13beefe4f0e74910" /><Relationship Type="http://schemas.openxmlformats.org/officeDocument/2006/relationships/slide" Target="/ppt/slides/slide6.xml" Id="R0ef3bfd77a4c47c1" /><Relationship Type="http://schemas.openxmlformats.org/officeDocument/2006/relationships/slide" Target="/ppt/slides/slide7.xml" Id="R50d67823b1b6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f540d5d43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4b3e90a04280" /><Relationship Type="http://schemas.openxmlformats.org/officeDocument/2006/relationships/theme" Target="/ppt/slideMasters/theme/theme1.xml" Id="R4c55de8f65b2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94b3e90a0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67b3ab22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03c3edaee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18e48399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6f3c70f4c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6efa50fe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f1446702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b17d279b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29 986 669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31 590 281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EFJESTAD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934 580 036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