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84acd153bf46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29af969cce4717"/>
  </p:sldMasterIdLst>
  <p:sldIdLst>
    <p:sldId xmlns:r="http://schemas.openxmlformats.org/officeDocument/2006/relationships" id="256" r:id="R40a6760d733147c6"/>
    <p:sldId xmlns:r="http://schemas.openxmlformats.org/officeDocument/2006/relationships" id="257" r:id="R8116d2bebc3442bd"/>
    <p:sldId xmlns:r="http://schemas.openxmlformats.org/officeDocument/2006/relationships" id="258" r:id="Rfce5aa9981f447a3"/>
    <p:sldId xmlns:r="http://schemas.openxmlformats.org/officeDocument/2006/relationships" id="259" r:id="R00358fedf52b4622"/>
    <p:sldId xmlns:r="http://schemas.openxmlformats.org/officeDocument/2006/relationships" id="260" r:id="Rd4adedfb5b80450e"/>
    <p:sldId xmlns:r="http://schemas.openxmlformats.org/officeDocument/2006/relationships" id="261" r:id="R1c86f92ec6884688"/>
    <p:sldId xmlns:r="http://schemas.openxmlformats.org/officeDocument/2006/relationships" id="262" r:id="Rc91021518d784d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9af969cce4717" /><Relationship Type="http://schemas.openxmlformats.org/officeDocument/2006/relationships/slide" Target="/ppt/slides/slide1.xml" Id="R40a6760d733147c6" /><Relationship Type="http://schemas.openxmlformats.org/officeDocument/2006/relationships/slide" Target="/ppt/slides/slide2.xml" Id="R8116d2bebc3442bd" /><Relationship Type="http://schemas.openxmlformats.org/officeDocument/2006/relationships/slide" Target="/ppt/slides/slide3.xml" Id="Rfce5aa9981f447a3" /><Relationship Type="http://schemas.openxmlformats.org/officeDocument/2006/relationships/slide" Target="/ppt/slides/slide4.xml" Id="R00358fedf52b4622" /><Relationship Type="http://schemas.openxmlformats.org/officeDocument/2006/relationships/slide" Target="/ppt/slides/slide5.xml" Id="Rd4adedfb5b80450e" /><Relationship Type="http://schemas.openxmlformats.org/officeDocument/2006/relationships/slide" Target="/ppt/slides/slide6.xml" Id="R1c86f92ec6884688" /><Relationship Type="http://schemas.openxmlformats.org/officeDocument/2006/relationships/slide" Target="/ppt/slides/slide7.xml" Id="Rc91021518d784d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32f421fec44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97ab27d6a4c5b" /><Relationship Type="http://schemas.openxmlformats.org/officeDocument/2006/relationships/theme" Target="/ppt/slideMasters/theme/theme1.xml" Id="Ra8adcdef4111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97ab27d6a4c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21968a6e247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708817d9a48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7c0f7b673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5cb2cf20c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367d8b6c74d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85759cc3a4b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c5a9ddc7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LOSSENE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LOSSENE INVEST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28 050 533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28 158 329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KVALE HAVIG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Hauene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4844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934 580 044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LOSSENE INVEST AS</a:t>
            </a:r>
          </a:p>
        </p:txBody>
      </p:sp>
    </p:spTree>
  </p:cSld>
  <p:clrMapOvr>
    <a:masterClrMapping xmlns:a="http://schemas.openxmlformats.org/drawingml/2006/main"/>
  </p:clrMapOvr>
</p:sld>
</file>