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bbdedc02474c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9ee46f40104ae0"/>
  </p:sldMasterIdLst>
  <p:sldIdLst>
    <p:sldId xmlns:r="http://schemas.openxmlformats.org/officeDocument/2006/relationships" id="256" r:id="Rb6acde0b83e442da"/>
    <p:sldId xmlns:r="http://schemas.openxmlformats.org/officeDocument/2006/relationships" id="257" r:id="R3856f02d942246b2"/>
    <p:sldId xmlns:r="http://schemas.openxmlformats.org/officeDocument/2006/relationships" id="258" r:id="Rebf344fa6f2e4aae"/>
    <p:sldId xmlns:r="http://schemas.openxmlformats.org/officeDocument/2006/relationships" id="259" r:id="Rd94c39688dc148fa"/>
    <p:sldId xmlns:r="http://schemas.openxmlformats.org/officeDocument/2006/relationships" id="260" r:id="Rcfe31a7d97eb46cb"/>
    <p:sldId xmlns:r="http://schemas.openxmlformats.org/officeDocument/2006/relationships" id="261" r:id="Rcf0004d72f7343b7"/>
    <p:sldId xmlns:r="http://schemas.openxmlformats.org/officeDocument/2006/relationships" id="262" r:id="Rd6623e9432c347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9ee46f40104ae0" /><Relationship Type="http://schemas.openxmlformats.org/officeDocument/2006/relationships/slide" Target="/ppt/slides/slide1.xml" Id="Rb6acde0b83e442da" /><Relationship Type="http://schemas.openxmlformats.org/officeDocument/2006/relationships/slide" Target="/ppt/slides/slide2.xml" Id="R3856f02d942246b2" /><Relationship Type="http://schemas.openxmlformats.org/officeDocument/2006/relationships/slide" Target="/ppt/slides/slide3.xml" Id="Rebf344fa6f2e4aae" /><Relationship Type="http://schemas.openxmlformats.org/officeDocument/2006/relationships/slide" Target="/ppt/slides/slide4.xml" Id="Rd94c39688dc148fa" /><Relationship Type="http://schemas.openxmlformats.org/officeDocument/2006/relationships/slide" Target="/ppt/slides/slide5.xml" Id="Rcfe31a7d97eb46cb" /><Relationship Type="http://schemas.openxmlformats.org/officeDocument/2006/relationships/slide" Target="/ppt/slides/slide6.xml" Id="Rcf0004d72f7343b7" /><Relationship Type="http://schemas.openxmlformats.org/officeDocument/2006/relationships/slide" Target="/ppt/slides/slide7.xml" Id="Rd6623e9432c347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d572b119e846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f8780c7de46df" /><Relationship Type="http://schemas.openxmlformats.org/officeDocument/2006/relationships/theme" Target="/ppt/slideMasters/theme/theme1.xml" Id="Rd44c1f4a63bb44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bf8780c7de46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9a66fa43f4c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e2767983246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147253acb4f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3d9ed650b4e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9d7f0d3da40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104531bb940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b2e610e3f4a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TUNAS SAVINGS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TUNAS SAVINGS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TUNAS SAVINGS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TUNAS SAVINGS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TUNAS SAVINGS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TUNAS SAVINGS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2 269 555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14 490 954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14 555 519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TUNAS SAVINGS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STÅLESEN SUNDNES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TUNAS SAVINGS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Skrumonen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934 580 281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TUNAS SAVINGS AS</a:t>
            </a:r>
          </a:p>
        </p:txBody>
      </p:sp>
    </p:spTree>
  </p:cSld>
  <p:clrMapOvr>
    <a:masterClrMapping xmlns:a="http://schemas.openxmlformats.org/drawingml/2006/main"/>
  </p:clrMapOvr>
</p:sld>
</file>