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3f458277d1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90e349d1c74a06"/>
  </p:sldMasterIdLst>
  <p:sldIdLst>
    <p:sldId xmlns:r="http://schemas.openxmlformats.org/officeDocument/2006/relationships" id="256" r:id="Re9f1d574c71446a9"/>
    <p:sldId xmlns:r="http://schemas.openxmlformats.org/officeDocument/2006/relationships" id="257" r:id="Rdb864104f53b47d3"/>
    <p:sldId xmlns:r="http://schemas.openxmlformats.org/officeDocument/2006/relationships" id="258" r:id="R8fb980dd2dc44af4"/>
    <p:sldId xmlns:r="http://schemas.openxmlformats.org/officeDocument/2006/relationships" id="259" r:id="R7591ee0924a24e81"/>
    <p:sldId xmlns:r="http://schemas.openxmlformats.org/officeDocument/2006/relationships" id="260" r:id="Rb569b40c186b470f"/>
    <p:sldId xmlns:r="http://schemas.openxmlformats.org/officeDocument/2006/relationships" id="261" r:id="R02b34652b5e1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0e349d1c74a06" /><Relationship Type="http://schemas.openxmlformats.org/officeDocument/2006/relationships/slide" Target="/ppt/slides/slide1.xml" Id="Re9f1d574c71446a9" /><Relationship Type="http://schemas.openxmlformats.org/officeDocument/2006/relationships/slide" Target="/ppt/slides/slide2.xml" Id="Rdb864104f53b47d3" /><Relationship Type="http://schemas.openxmlformats.org/officeDocument/2006/relationships/slide" Target="/ppt/slides/slide3.xml" Id="R8fb980dd2dc44af4" /><Relationship Type="http://schemas.openxmlformats.org/officeDocument/2006/relationships/slide" Target="/ppt/slides/slide4.xml" Id="R7591ee0924a24e81" /><Relationship Type="http://schemas.openxmlformats.org/officeDocument/2006/relationships/slide" Target="/ppt/slides/slide5.xml" Id="Rb569b40c186b470f" /><Relationship Type="http://schemas.openxmlformats.org/officeDocument/2006/relationships/slide" Target="/ppt/slides/slide6.xml" Id="R02b34652b5e1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ed4ae340b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cf2d71fe84c9e" /><Relationship Type="http://schemas.openxmlformats.org/officeDocument/2006/relationships/theme" Target="/ppt/slideMasters/theme/theme1.xml" Id="R18ad7884f81e45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ecf2d71fe84c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741076d46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fa99ad169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1efd4a1b2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815561813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2ea7ab7274e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92d431f744d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CORNERLARVIK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CORNERLARVIK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CORNERLARVIK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CORNERLARVIK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CORNERLARVIK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CORNERLARVIK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VATNE LARSEN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 PETTERSEN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CORNERLARVIK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CORNERLARVIK AS</a:t>
            </a:r>
          </a:p>
        </p:txBody>
      </p:sp>
    </p:spTree>
  </p:cSld>
  <p:clrMapOvr>
    <a:masterClrMapping xmlns:a="http://schemas.openxmlformats.org/drawingml/2006/main"/>
  </p:clrMapOvr>
</p:sld>
</file>