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585db644ba4c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90215066f045e4"/>
  </p:sldMasterIdLst>
  <p:sldIdLst>
    <p:sldId xmlns:r="http://schemas.openxmlformats.org/officeDocument/2006/relationships" id="256" r:id="R5d139ed80a68406f"/>
    <p:sldId xmlns:r="http://schemas.openxmlformats.org/officeDocument/2006/relationships" id="257" r:id="R1d4f5462d84b4c45"/>
    <p:sldId xmlns:r="http://schemas.openxmlformats.org/officeDocument/2006/relationships" id="258" r:id="R4f7d64ffbdaa4497"/>
    <p:sldId xmlns:r="http://schemas.openxmlformats.org/officeDocument/2006/relationships" id="259" r:id="R5d47f6b2a9b8431d"/>
    <p:sldId xmlns:r="http://schemas.openxmlformats.org/officeDocument/2006/relationships" id="260" r:id="Rab0a38605f834ce8"/>
    <p:sldId xmlns:r="http://schemas.openxmlformats.org/officeDocument/2006/relationships" id="261" r:id="R006de4ce7c2a4e77"/>
    <p:sldId xmlns:r="http://schemas.openxmlformats.org/officeDocument/2006/relationships" id="262" r:id="R2f2a2148abce45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90215066f045e4" /><Relationship Type="http://schemas.openxmlformats.org/officeDocument/2006/relationships/slide" Target="/ppt/slides/slide1.xml" Id="R5d139ed80a68406f" /><Relationship Type="http://schemas.openxmlformats.org/officeDocument/2006/relationships/slide" Target="/ppt/slides/slide2.xml" Id="R1d4f5462d84b4c45" /><Relationship Type="http://schemas.openxmlformats.org/officeDocument/2006/relationships/slide" Target="/ppt/slides/slide3.xml" Id="R4f7d64ffbdaa4497" /><Relationship Type="http://schemas.openxmlformats.org/officeDocument/2006/relationships/slide" Target="/ppt/slides/slide4.xml" Id="R5d47f6b2a9b8431d" /><Relationship Type="http://schemas.openxmlformats.org/officeDocument/2006/relationships/slide" Target="/ppt/slides/slide5.xml" Id="Rab0a38605f834ce8" /><Relationship Type="http://schemas.openxmlformats.org/officeDocument/2006/relationships/slide" Target="/ppt/slides/slide6.xml" Id="R006de4ce7c2a4e77" /><Relationship Type="http://schemas.openxmlformats.org/officeDocument/2006/relationships/slide" Target="/ppt/slides/slide7.xml" Id="R2f2a2148abce45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875569796e4b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601d464914976" /><Relationship Type="http://schemas.openxmlformats.org/officeDocument/2006/relationships/theme" Target="/ppt/slideMasters/theme/theme1.xml" Id="Rdfb47cfcb51647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4601d4649149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782cbfa9c41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36ae2e2e34a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6834b622842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6e7cd8ae847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2c659999444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aab6a840d49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5b4d50b9343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NKV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NKV INVEST AS ble etablert [år] og holder til i Rolvsøy.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−66 491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−42 275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1 337 396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KRISTIANE TORKILDSEN HJERTAKER VÅGENES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NIKLAS HJERTAKER VÅGENES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Hroars vei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1665 Rolvsøy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934 592 557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NKV INVEST AS</a:t>
            </a:r>
          </a:p>
        </p:txBody>
      </p:sp>
    </p:spTree>
  </p:cSld>
  <p:clrMapOvr>
    <a:masterClrMapping xmlns:a="http://schemas.openxmlformats.org/drawingml/2006/main"/>
  </p:clrMapOvr>
</p:sld>
</file>