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8bf11744ab48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469b7ba1a44262"/>
  </p:sldMasterIdLst>
  <p:sldIdLst>
    <p:sldId xmlns:r="http://schemas.openxmlformats.org/officeDocument/2006/relationships" id="256" r:id="R54fba669d2ec4395"/>
    <p:sldId xmlns:r="http://schemas.openxmlformats.org/officeDocument/2006/relationships" id="257" r:id="Rd6b09cb44e774b8b"/>
    <p:sldId xmlns:r="http://schemas.openxmlformats.org/officeDocument/2006/relationships" id="258" r:id="R2e4d38ddd4684c8b"/>
    <p:sldId xmlns:r="http://schemas.openxmlformats.org/officeDocument/2006/relationships" id="259" r:id="R5e56f9fad0d84088"/>
    <p:sldId xmlns:r="http://schemas.openxmlformats.org/officeDocument/2006/relationships" id="260" r:id="R2dbc570f10c5472a"/>
    <p:sldId xmlns:r="http://schemas.openxmlformats.org/officeDocument/2006/relationships" id="261" r:id="R1946296ca58a48a9"/>
    <p:sldId xmlns:r="http://schemas.openxmlformats.org/officeDocument/2006/relationships" id="262" r:id="R71f529d5ace441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469b7ba1a44262" /><Relationship Type="http://schemas.openxmlformats.org/officeDocument/2006/relationships/slide" Target="/ppt/slides/slide1.xml" Id="R54fba669d2ec4395" /><Relationship Type="http://schemas.openxmlformats.org/officeDocument/2006/relationships/slide" Target="/ppt/slides/slide2.xml" Id="Rd6b09cb44e774b8b" /><Relationship Type="http://schemas.openxmlformats.org/officeDocument/2006/relationships/slide" Target="/ppt/slides/slide3.xml" Id="R2e4d38ddd4684c8b" /><Relationship Type="http://schemas.openxmlformats.org/officeDocument/2006/relationships/slide" Target="/ppt/slides/slide4.xml" Id="R5e56f9fad0d84088" /><Relationship Type="http://schemas.openxmlformats.org/officeDocument/2006/relationships/slide" Target="/ppt/slides/slide5.xml" Id="R2dbc570f10c5472a" /><Relationship Type="http://schemas.openxmlformats.org/officeDocument/2006/relationships/slide" Target="/ppt/slides/slide6.xml" Id="R1946296ca58a48a9" /><Relationship Type="http://schemas.openxmlformats.org/officeDocument/2006/relationships/slide" Target="/ppt/slides/slide7.xml" Id="R71f529d5ace441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8b0f8b352d4a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842824580455d" /><Relationship Type="http://schemas.openxmlformats.org/officeDocument/2006/relationships/theme" Target="/ppt/slideMasters/theme/theme1.xml" Id="Rab46e852942346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884282458045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7b033f4d840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e8d67c5f54a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c72f31d0041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729cf35ac41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faa6b139043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ff708394c43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7a04a22f34e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SINKADUCE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SINKADUCE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SINKADUCE INVEST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SINKADUCE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SINKADUCE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SINKADUCE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−104 588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−104 588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−80 371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SINKADUCE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HANSVIK SINKABERG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SINKADUCE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John-Ove Sinkaberg, Smedvikvegen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934 592 719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SINKADUCE INVEST AS</a:t>
            </a:r>
          </a:p>
        </p:txBody>
      </p:sp>
    </p:spTree>
  </p:cSld>
  <p:clrMapOvr>
    <a:masterClrMapping xmlns:a="http://schemas.openxmlformats.org/drawingml/2006/main"/>
  </p:clrMapOvr>
</p:sld>
</file>