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d8b12f66946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734c9e179d4962"/>
  </p:sldMasterIdLst>
  <p:sldIdLst>
    <p:sldId xmlns:r="http://schemas.openxmlformats.org/officeDocument/2006/relationships" id="256" r:id="Re8390822c9d74e43"/>
    <p:sldId xmlns:r="http://schemas.openxmlformats.org/officeDocument/2006/relationships" id="257" r:id="Re41b9ca4591b45f0"/>
    <p:sldId xmlns:r="http://schemas.openxmlformats.org/officeDocument/2006/relationships" id="258" r:id="R3ebdf7e2dec44bfe"/>
    <p:sldId xmlns:r="http://schemas.openxmlformats.org/officeDocument/2006/relationships" id="259" r:id="Ra13142b78d4d4b55"/>
    <p:sldId xmlns:r="http://schemas.openxmlformats.org/officeDocument/2006/relationships" id="260" r:id="Rf495d14f1e5747aa"/>
    <p:sldId xmlns:r="http://schemas.openxmlformats.org/officeDocument/2006/relationships" id="261" r:id="R76c1ece3f67c44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34c9e179d4962" /><Relationship Type="http://schemas.openxmlformats.org/officeDocument/2006/relationships/slide" Target="/ppt/slides/slide1.xml" Id="Re8390822c9d74e43" /><Relationship Type="http://schemas.openxmlformats.org/officeDocument/2006/relationships/slide" Target="/ppt/slides/slide2.xml" Id="Re41b9ca4591b45f0" /><Relationship Type="http://schemas.openxmlformats.org/officeDocument/2006/relationships/slide" Target="/ppt/slides/slide3.xml" Id="R3ebdf7e2dec44bfe" /><Relationship Type="http://schemas.openxmlformats.org/officeDocument/2006/relationships/slide" Target="/ppt/slides/slide4.xml" Id="Ra13142b78d4d4b55" /><Relationship Type="http://schemas.openxmlformats.org/officeDocument/2006/relationships/slide" Target="/ppt/slides/slide5.xml" Id="Rf495d14f1e5747aa" /><Relationship Type="http://schemas.openxmlformats.org/officeDocument/2006/relationships/slide" Target="/ppt/slides/slide6.xml" Id="R76c1ece3f67c44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3c254b44c46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a36a5a75b4527" /><Relationship Type="http://schemas.openxmlformats.org/officeDocument/2006/relationships/theme" Target="/ppt/slideMasters/theme/theme1.xml" Id="R3bbf9493d37d43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a36a5a75b45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3878451884e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21fdfe26b44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3adb8351e43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0e8407eef49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348ed8c2442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9fb0147eb40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FLAVORS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FLAVORS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FLAVORS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FLAVORS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FLAVORS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FLAVORS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FLAVORS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934 596 978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FLAVORS AS</a:t>
            </a:r>
          </a:p>
        </p:txBody>
      </p:sp>
    </p:spTree>
  </p:cSld>
  <p:clrMapOvr>
    <a:masterClrMapping xmlns:a="http://schemas.openxmlformats.org/drawingml/2006/main"/>
  </p:clrMapOvr>
</p:sld>
</file>