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a1858d51e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b1d9888024e3e"/>
  </p:sldMasterIdLst>
  <p:sldIdLst>
    <p:sldId xmlns:r="http://schemas.openxmlformats.org/officeDocument/2006/relationships" id="256" r:id="R2760c993bdfd4d38"/>
    <p:sldId xmlns:r="http://schemas.openxmlformats.org/officeDocument/2006/relationships" id="257" r:id="R9fcbadd9d0474240"/>
    <p:sldId xmlns:r="http://schemas.openxmlformats.org/officeDocument/2006/relationships" id="258" r:id="R8e1dd52233754b7c"/>
    <p:sldId xmlns:r="http://schemas.openxmlformats.org/officeDocument/2006/relationships" id="259" r:id="R55417a76a0e748ac"/>
    <p:sldId xmlns:r="http://schemas.openxmlformats.org/officeDocument/2006/relationships" id="260" r:id="R32d8dbced43a4132"/>
    <p:sldId xmlns:r="http://schemas.openxmlformats.org/officeDocument/2006/relationships" id="261" r:id="Rd5d9c91ce7dc4e30"/>
    <p:sldId xmlns:r="http://schemas.openxmlformats.org/officeDocument/2006/relationships" id="262" r:id="R77b95aedd061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b1d9888024e3e" /><Relationship Type="http://schemas.openxmlformats.org/officeDocument/2006/relationships/slide" Target="/ppt/slides/slide1.xml" Id="R2760c993bdfd4d38" /><Relationship Type="http://schemas.openxmlformats.org/officeDocument/2006/relationships/slide" Target="/ppt/slides/slide2.xml" Id="R9fcbadd9d0474240" /><Relationship Type="http://schemas.openxmlformats.org/officeDocument/2006/relationships/slide" Target="/ppt/slides/slide3.xml" Id="R8e1dd52233754b7c" /><Relationship Type="http://schemas.openxmlformats.org/officeDocument/2006/relationships/slide" Target="/ppt/slides/slide4.xml" Id="R55417a76a0e748ac" /><Relationship Type="http://schemas.openxmlformats.org/officeDocument/2006/relationships/slide" Target="/ppt/slides/slide5.xml" Id="R32d8dbced43a4132" /><Relationship Type="http://schemas.openxmlformats.org/officeDocument/2006/relationships/slide" Target="/ppt/slides/slide6.xml" Id="Rd5d9c91ce7dc4e30" /><Relationship Type="http://schemas.openxmlformats.org/officeDocument/2006/relationships/slide" Target="/ppt/slides/slide7.xml" Id="R77b95aedd061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35a2aaefc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9440bb8e4f2c" /><Relationship Type="http://schemas.openxmlformats.org/officeDocument/2006/relationships/theme" Target="/ppt/slideMasters/theme/theme1.xml" Id="R3a3b67f968e6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99440bb8e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c6d2c4056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7ea156f4c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e132260d4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a090ff6a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d6fad9aa2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b23bf4bf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bfc6e249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BLUEBIRD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LÆGRAN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