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3dfb1b4ed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9104a61f94b0e"/>
  </p:sldMasterIdLst>
  <p:sldIdLst>
    <p:sldId xmlns:r="http://schemas.openxmlformats.org/officeDocument/2006/relationships" id="256" r:id="R6ef941a1037441b5"/>
    <p:sldId xmlns:r="http://schemas.openxmlformats.org/officeDocument/2006/relationships" id="257" r:id="R310e26fe83e84a84"/>
    <p:sldId xmlns:r="http://schemas.openxmlformats.org/officeDocument/2006/relationships" id="258" r:id="Rbfafbd00ad4440ea"/>
    <p:sldId xmlns:r="http://schemas.openxmlformats.org/officeDocument/2006/relationships" id="259" r:id="R99daf1f4c5724401"/>
    <p:sldId xmlns:r="http://schemas.openxmlformats.org/officeDocument/2006/relationships" id="260" r:id="R666e95f69f77409c"/>
    <p:sldId xmlns:r="http://schemas.openxmlformats.org/officeDocument/2006/relationships" id="261" r:id="Ra67151f155a74b86"/>
    <p:sldId xmlns:r="http://schemas.openxmlformats.org/officeDocument/2006/relationships" id="262" r:id="Reb5ad9b1add9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9104a61f94b0e" /><Relationship Type="http://schemas.openxmlformats.org/officeDocument/2006/relationships/slide" Target="/ppt/slides/slide1.xml" Id="R6ef941a1037441b5" /><Relationship Type="http://schemas.openxmlformats.org/officeDocument/2006/relationships/slide" Target="/ppt/slides/slide2.xml" Id="R310e26fe83e84a84" /><Relationship Type="http://schemas.openxmlformats.org/officeDocument/2006/relationships/slide" Target="/ppt/slides/slide3.xml" Id="Rbfafbd00ad4440ea" /><Relationship Type="http://schemas.openxmlformats.org/officeDocument/2006/relationships/slide" Target="/ppt/slides/slide4.xml" Id="R99daf1f4c5724401" /><Relationship Type="http://schemas.openxmlformats.org/officeDocument/2006/relationships/slide" Target="/ppt/slides/slide5.xml" Id="R666e95f69f77409c" /><Relationship Type="http://schemas.openxmlformats.org/officeDocument/2006/relationships/slide" Target="/ppt/slides/slide6.xml" Id="Ra67151f155a74b86" /><Relationship Type="http://schemas.openxmlformats.org/officeDocument/2006/relationships/slide" Target="/ppt/slides/slide7.xml" Id="Reb5ad9b1add9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6a5892e1545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4df275854426d" /><Relationship Type="http://schemas.openxmlformats.org/officeDocument/2006/relationships/theme" Target="/ppt/slideMasters/theme/theme1.xml" Id="R9d39903686b2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4df275854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dd94ac8b3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34996d300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4d8fcf91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9fab47e6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3118f92b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0650c482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625534765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HENLY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HENLY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HENLY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HENLY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HENLY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HENLY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300 146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HENLY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MARIE KJELSTRUP GRØSLAND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HENLY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HENLY EIENDOM AS</a:t>
            </a:r>
          </a:p>
        </p:txBody>
      </p:sp>
    </p:spTree>
  </p:cSld>
  <p:clrMapOvr>
    <a:masterClrMapping xmlns:a="http://schemas.openxmlformats.org/drawingml/2006/main"/>
  </p:clrMapOvr>
</p:sld>
</file>