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47c81abb8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94cbe82e04ccf"/>
  </p:sldMasterIdLst>
  <p:sldIdLst>
    <p:sldId xmlns:r="http://schemas.openxmlformats.org/officeDocument/2006/relationships" id="256" r:id="R7be3234a120c40e0"/>
    <p:sldId xmlns:r="http://schemas.openxmlformats.org/officeDocument/2006/relationships" id="257" r:id="Re34f93d5db884737"/>
    <p:sldId xmlns:r="http://schemas.openxmlformats.org/officeDocument/2006/relationships" id="258" r:id="R4084f752c5404980"/>
    <p:sldId xmlns:r="http://schemas.openxmlformats.org/officeDocument/2006/relationships" id="259" r:id="Rc211b7fb54ed4c0b"/>
    <p:sldId xmlns:r="http://schemas.openxmlformats.org/officeDocument/2006/relationships" id="260" r:id="Rbab15e5a752840a4"/>
    <p:sldId xmlns:r="http://schemas.openxmlformats.org/officeDocument/2006/relationships" id="261" r:id="R770ef4a3da5847fa"/>
    <p:sldId xmlns:r="http://schemas.openxmlformats.org/officeDocument/2006/relationships" id="262" r:id="R298d59a07e61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94cbe82e04ccf" /><Relationship Type="http://schemas.openxmlformats.org/officeDocument/2006/relationships/slide" Target="/ppt/slides/slide1.xml" Id="R7be3234a120c40e0" /><Relationship Type="http://schemas.openxmlformats.org/officeDocument/2006/relationships/slide" Target="/ppt/slides/slide2.xml" Id="Re34f93d5db884737" /><Relationship Type="http://schemas.openxmlformats.org/officeDocument/2006/relationships/slide" Target="/ppt/slides/slide3.xml" Id="R4084f752c5404980" /><Relationship Type="http://schemas.openxmlformats.org/officeDocument/2006/relationships/slide" Target="/ppt/slides/slide4.xml" Id="Rc211b7fb54ed4c0b" /><Relationship Type="http://schemas.openxmlformats.org/officeDocument/2006/relationships/slide" Target="/ppt/slides/slide5.xml" Id="Rbab15e5a752840a4" /><Relationship Type="http://schemas.openxmlformats.org/officeDocument/2006/relationships/slide" Target="/ppt/slides/slide6.xml" Id="R770ef4a3da5847fa" /><Relationship Type="http://schemas.openxmlformats.org/officeDocument/2006/relationships/slide" Target="/ppt/slides/slide7.xml" Id="R298d59a07e61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c6abd575e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23b0cfee4326" /><Relationship Type="http://schemas.openxmlformats.org/officeDocument/2006/relationships/theme" Target="/ppt/slideMasters/theme/theme1.xml" Id="R477f0197d3ab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623b0cfee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f5de2725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d6f20d32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4a6de7d6d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c17b4e20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5f290bc4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c2f94a82a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914742ad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KG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KG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KJELSTRUP GRØSLAND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KG AS</a:t>
            </a:r>
          </a:p>
        </p:txBody>
      </p:sp>
    </p:spTree>
  </p:cSld>
  <p:clrMapOvr>
    <a:masterClrMapping xmlns:a="http://schemas.openxmlformats.org/drawingml/2006/main"/>
  </p:clrMapOvr>
</p:sld>
</file>