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303d8605d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f5dbb23b34178"/>
  </p:sldMasterIdLst>
  <p:sldIdLst>
    <p:sldId xmlns:r="http://schemas.openxmlformats.org/officeDocument/2006/relationships" id="256" r:id="Rb09ae86d98b34ca4"/>
    <p:sldId xmlns:r="http://schemas.openxmlformats.org/officeDocument/2006/relationships" id="257" r:id="R8264deb7af4c42da"/>
    <p:sldId xmlns:r="http://schemas.openxmlformats.org/officeDocument/2006/relationships" id="258" r:id="Rd9fdaf25bc9f4f43"/>
    <p:sldId xmlns:r="http://schemas.openxmlformats.org/officeDocument/2006/relationships" id="259" r:id="R13e88fc42ef548c2"/>
    <p:sldId xmlns:r="http://schemas.openxmlformats.org/officeDocument/2006/relationships" id="260" r:id="Ra21d4ac5402a44c8"/>
    <p:sldId xmlns:r="http://schemas.openxmlformats.org/officeDocument/2006/relationships" id="261" r:id="R72042370dfd5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f5dbb23b34178" /><Relationship Type="http://schemas.openxmlformats.org/officeDocument/2006/relationships/slide" Target="/ppt/slides/slide1.xml" Id="Rb09ae86d98b34ca4" /><Relationship Type="http://schemas.openxmlformats.org/officeDocument/2006/relationships/slide" Target="/ppt/slides/slide2.xml" Id="R8264deb7af4c42da" /><Relationship Type="http://schemas.openxmlformats.org/officeDocument/2006/relationships/slide" Target="/ppt/slides/slide3.xml" Id="Rd9fdaf25bc9f4f43" /><Relationship Type="http://schemas.openxmlformats.org/officeDocument/2006/relationships/slide" Target="/ppt/slides/slide4.xml" Id="R13e88fc42ef548c2" /><Relationship Type="http://schemas.openxmlformats.org/officeDocument/2006/relationships/slide" Target="/ppt/slides/slide5.xml" Id="Ra21d4ac5402a44c8" /><Relationship Type="http://schemas.openxmlformats.org/officeDocument/2006/relationships/slide" Target="/ppt/slides/slide6.xml" Id="R72042370dfd5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9bd9963d0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ffab254484260" /><Relationship Type="http://schemas.openxmlformats.org/officeDocument/2006/relationships/theme" Target="/ppt/slideMasters/theme/theme1.xml" Id="Rbd88f81fea69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ffab25448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a4714678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90f927f9b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5669d9894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432550a945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439b0c97d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23f773e35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REGNSKAP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1 871 648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5 472 687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934 605 527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