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084c2d923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3b502672c47e6"/>
  </p:sldMasterIdLst>
  <p:sldIdLst>
    <p:sldId xmlns:r="http://schemas.openxmlformats.org/officeDocument/2006/relationships" id="256" r:id="R70367aef70514e42"/>
    <p:sldId xmlns:r="http://schemas.openxmlformats.org/officeDocument/2006/relationships" id="257" r:id="Rf88b69188ecf4452"/>
    <p:sldId xmlns:r="http://schemas.openxmlformats.org/officeDocument/2006/relationships" id="258" r:id="R0dc1127bc56f418c"/>
    <p:sldId xmlns:r="http://schemas.openxmlformats.org/officeDocument/2006/relationships" id="259" r:id="R765b0db5dbfc457f"/>
    <p:sldId xmlns:r="http://schemas.openxmlformats.org/officeDocument/2006/relationships" id="260" r:id="R91aaa51590824106"/>
    <p:sldId xmlns:r="http://schemas.openxmlformats.org/officeDocument/2006/relationships" id="261" r:id="R97dc7efce1de42b0"/>
    <p:sldId xmlns:r="http://schemas.openxmlformats.org/officeDocument/2006/relationships" id="262" r:id="Rce0db6add43e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3b502672c47e6" /><Relationship Type="http://schemas.openxmlformats.org/officeDocument/2006/relationships/slide" Target="/ppt/slides/slide1.xml" Id="R70367aef70514e42" /><Relationship Type="http://schemas.openxmlformats.org/officeDocument/2006/relationships/slide" Target="/ppt/slides/slide2.xml" Id="Rf88b69188ecf4452" /><Relationship Type="http://schemas.openxmlformats.org/officeDocument/2006/relationships/slide" Target="/ppt/slides/slide3.xml" Id="R0dc1127bc56f418c" /><Relationship Type="http://schemas.openxmlformats.org/officeDocument/2006/relationships/slide" Target="/ppt/slides/slide4.xml" Id="R765b0db5dbfc457f" /><Relationship Type="http://schemas.openxmlformats.org/officeDocument/2006/relationships/slide" Target="/ppt/slides/slide5.xml" Id="R91aaa51590824106" /><Relationship Type="http://schemas.openxmlformats.org/officeDocument/2006/relationships/slide" Target="/ppt/slides/slide6.xml" Id="R97dc7efce1de42b0" /><Relationship Type="http://schemas.openxmlformats.org/officeDocument/2006/relationships/slide" Target="/ppt/slides/slide7.xml" Id="Rce0db6add43e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534ea64ad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213b316b24b56" /><Relationship Type="http://schemas.openxmlformats.org/officeDocument/2006/relationships/theme" Target="/ppt/slideMasters/theme/theme1.xml" Id="R38dc780564d6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213b316b2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9b4d8f71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6b97673f0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afafbb23c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9e143ab5d45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737dc8cb1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0019f5b30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27b2a7a7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YEN INVEST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24 312 455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AASE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Bønesberget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5153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934 606 914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YEN INVEST AS</a:t>
            </a:r>
          </a:p>
        </p:txBody>
      </p:sp>
    </p:spTree>
  </p:cSld>
  <p:clrMapOvr>
    <a:masterClrMapping xmlns:a="http://schemas.openxmlformats.org/drawingml/2006/main"/>
  </p:clrMapOvr>
</p:sld>
</file>