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120b5df0944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b6b1b07ba4b60"/>
  </p:sldMasterIdLst>
  <p:sldIdLst>
    <p:sldId xmlns:r="http://schemas.openxmlformats.org/officeDocument/2006/relationships" id="256" r:id="R3bc3e6d9eadf4939"/>
    <p:sldId xmlns:r="http://schemas.openxmlformats.org/officeDocument/2006/relationships" id="257" r:id="Re3fbc8d362144c44"/>
    <p:sldId xmlns:r="http://schemas.openxmlformats.org/officeDocument/2006/relationships" id="258" r:id="Rcc6760319c104829"/>
    <p:sldId xmlns:r="http://schemas.openxmlformats.org/officeDocument/2006/relationships" id="259" r:id="Rcec0f532b9bc4971"/>
    <p:sldId xmlns:r="http://schemas.openxmlformats.org/officeDocument/2006/relationships" id="260" r:id="Ra7f5d9ebf97f459c"/>
    <p:sldId xmlns:r="http://schemas.openxmlformats.org/officeDocument/2006/relationships" id="261" r:id="R9fb9f218e183469f"/>
    <p:sldId xmlns:r="http://schemas.openxmlformats.org/officeDocument/2006/relationships" id="262" r:id="R8816c406e622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b6b1b07ba4b60" /><Relationship Type="http://schemas.openxmlformats.org/officeDocument/2006/relationships/slide" Target="/ppt/slides/slide1.xml" Id="R3bc3e6d9eadf4939" /><Relationship Type="http://schemas.openxmlformats.org/officeDocument/2006/relationships/slide" Target="/ppt/slides/slide2.xml" Id="Re3fbc8d362144c44" /><Relationship Type="http://schemas.openxmlformats.org/officeDocument/2006/relationships/slide" Target="/ppt/slides/slide3.xml" Id="Rcc6760319c104829" /><Relationship Type="http://schemas.openxmlformats.org/officeDocument/2006/relationships/slide" Target="/ppt/slides/slide4.xml" Id="Rcec0f532b9bc4971" /><Relationship Type="http://schemas.openxmlformats.org/officeDocument/2006/relationships/slide" Target="/ppt/slides/slide5.xml" Id="Ra7f5d9ebf97f459c" /><Relationship Type="http://schemas.openxmlformats.org/officeDocument/2006/relationships/slide" Target="/ppt/slides/slide6.xml" Id="R9fb9f218e183469f" /><Relationship Type="http://schemas.openxmlformats.org/officeDocument/2006/relationships/slide" Target="/ppt/slides/slide7.xml" Id="R8816c406e622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97951e1d847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7f8125a8242c4" /><Relationship Type="http://schemas.openxmlformats.org/officeDocument/2006/relationships/theme" Target="/ppt/slideMasters/theme/theme1.xml" Id="Rcfc9088341a0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7f8125a82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9392d5672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7a76d778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87aba7d9a4d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b67cce941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37eba6024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180bb665d4a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67b452903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PEREGRINE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PEREGRINE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PEREGRINE INVEST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PEREGRINE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PEREGRINE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PEREGRINE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10 902 692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11 252 997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PEREGRINE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AARSBY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PEREGRINE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Hammerstadgutua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934 611 756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PEREGRINE INVEST AS</a:t>
            </a:r>
          </a:p>
        </p:txBody>
      </p:sp>
    </p:spTree>
  </p:cSld>
  <p:clrMapOvr>
    <a:masterClrMapping xmlns:a="http://schemas.openxmlformats.org/drawingml/2006/main"/>
  </p:clrMapOvr>
</p:sld>
</file>