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9d84f56e2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c89d184ce4574"/>
  </p:sldMasterIdLst>
  <p:sldIdLst>
    <p:sldId xmlns:r="http://schemas.openxmlformats.org/officeDocument/2006/relationships" id="256" r:id="R3a6af102848f4247"/>
    <p:sldId xmlns:r="http://schemas.openxmlformats.org/officeDocument/2006/relationships" id="257" r:id="R3a7ea54914144f36"/>
    <p:sldId xmlns:r="http://schemas.openxmlformats.org/officeDocument/2006/relationships" id="258" r:id="R6f2fc7b4ddd14094"/>
    <p:sldId xmlns:r="http://schemas.openxmlformats.org/officeDocument/2006/relationships" id="259" r:id="R3365f29299bc4860"/>
    <p:sldId xmlns:r="http://schemas.openxmlformats.org/officeDocument/2006/relationships" id="260" r:id="R32ce31acc9df435e"/>
    <p:sldId xmlns:r="http://schemas.openxmlformats.org/officeDocument/2006/relationships" id="261" r:id="R7300afc6764a4d3d"/>
    <p:sldId xmlns:r="http://schemas.openxmlformats.org/officeDocument/2006/relationships" id="262" r:id="Rc228a7b6278c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c89d184ce4574" /><Relationship Type="http://schemas.openxmlformats.org/officeDocument/2006/relationships/slide" Target="/ppt/slides/slide1.xml" Id="R3a6af102848f4247" /><Relationship Type="http://schemas.openxmlformats.org/officeDocument/2006/relationships/slide" Target="/ppt/slides/slide2.xml" Id="R3a7ea54914144f36" /><Relationship Type="http://schemas.openxmlformats.org/officeDocument/2006/relationships/slide" Target="/ppt/slides/slide3.xml" Id="R6f2fc7b4ddd14094" /><Relationship Type="http://schemas.openxmlformats.org/officeDocument/2006/relationships/slide" Target="/ppt/slides/slide4.xml" Id="R3365f29299bc4860" /><Relationship Type="http://schemas.openxmlformats.org/officeDocument/2006/relationships/slide" Target="/ppt/slides/slide5.xml" Id="R32ce31acc9df435e" /><Relationship Type="http://schemas.openxmlformats.org/officeDocument/2006/relationships/slide" Target="/ppt/slides/slide6.xml" Id="R7300afc6764a4d3d" /><Relationship Type="http://schemas.openxmlformats.org/officeDocument/2006/relationships/slide" Target="/ppt/slides/slide7.xml" Id="Rc228a7b6278c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1cff72f22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6c49eb3084d5e" /><Relationship Type="http://schemas.openxmlformats.org/officeDocument/2006/relationships/theme" Target="/ppt/slideMasters/theme/theme1.xml" Id="R3e3ec9391be9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6c49eb308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3d7d7c83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d02c024cf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78a363b13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661d0189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3582ef1348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7d3829613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c0992515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JY HOLDING AS ble etablert [år] og holder til i Brevik.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4 208 520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YNGVE HOLEN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Yngve Holen, Kirkevegen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3950 Brevik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934 622 065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JY HOLDING AS</a:t>
            </a:r>
          </a:p>
        </p:txBody>
      </p:sp>
    </p:spTree>
  </p:cSld>
  <p:clrMapOvr>
    <a:masterClrMapping xmlns:a="http://schemas.openxmlformats.org/drawingml/2006/main"/>
  </p:clrMapOvr>
</p:sld>
</file>