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997867fd0941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ddfb835c534457"/>
  </p:sldMasterIdLst>
  <p:sldIdLst>
    <p:sldId xmlns:r="http://schemas.openxmlformats.org/officeDocument/2006/relationships" id="256" r:id="R6bcd783789564ec8"/>
    <p:sldId xmlns:r="http://schemas.openxmlformats.org/officeDocument/2006/relationships" id="257" r:id="R315bfa06f0894ae6"/>
    <p:sldId xmlns:r="http://schemas.openxmlformats.org/officeDocument/2006/relationships" id="258" r:id="R7bc82679240e4946"/>
    <p:sldId xmlns:r="http://schemas.openxmlformats.org/officeDocument/2006/relationships" id="259" r:id="R35de504d9c9d445a"/>
    <p:sldId xmlns:r="http://schemas.openxmlformats.org/officeDocument/2006/relationships" id="260" r:id="R2639f61d550848ab"/>
    <p:sldId xmlns:r="http://schemas.openxmlformats.org/officeDocument/2006/relationships" id="261" r:id="R6418499beaad405f"/>
    <p:sldId xmlns:r="http://schemas.openxmlformats.org/officeDocument/2006/relationships" id="262" r:id="R78224d055e404b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ddfb835c534457" /><Relationship Type="http://schemas.openxmlformats.org/officeDocument/2006/relationships/slide" Target="/ppt/slides/slide1.xml" Id="R6bcd783789564ec8" /><Relationship Type="http://schemas.openxmlformats.org/officeDocument/2006/relationships/slide" Target="/ppt/slides/slide2.xml" Id="R315bfa06f0894ae6" /><Relationship Type="http://schemas.openxmlformats.org/officeDocument/2006/relationships/slide" Target="/ppt/slides/slide3.xml" Id="R7bc82679240e4946" /><Relationship Type="http://schemas.openxmlformats.org/officeDocument/2006/relationships/slide" Target="/ppt/slides/slide4.xml" Id="R35de504d9c9d445a" /><Relationship Type="http://schemas.openxmlformats.org/officeDocument/2006/relationships/slide" Target="/ppt/slides/slide5.xml" Id="R2639f61d550848ab" /><Relationship Type="http://schemas.openxmlformats.org/officeDocument/2006/relationships/slide" Target="/ppt/slides/slide6.xml" Id="R6418499beaad405f" /><Relationship Type="http://schemas.openxmlformats.org/officeDocument/2006/relationships/slide" Target="/ppt/slides/slide7.xml" Id="R78224d055e404b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221690270646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01f47bb4234295" /><Relationship Type="http://schemas.openxmlformats.org/officeDocument/2006/relationships/theme" Target="/ppt/slideMasters/theme/theme1.xml" Id="R89c6366469f444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01f47bb42342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2be9b5fcd24e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44aa720e9c48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1c3b52e5d943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800ffc98d04c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8981da9dec45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0754877757447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f9d706b0574f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SOLDYR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SOLDYR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SOLDYR INVEST AS ble etablert [år] og holder til i Mosjøen.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SOLDYR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SOLDYR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SOLDYR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−72 367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−6 819 671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102 151 330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102 558 600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SOLDYR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SOLVEIG EIDSTØ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SOLDYR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Fjellvegen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8664 Mosjøen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934 636 406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SOLDYR INVEST AS</a:t>
            </a:r>
          </a:p>
        </p:txBody>
      </p:sp>
    </p:spTree>
  </p:cSld>
  <p:clrMapOvr>
    <a:masterClrMapping xmlns:a="http://schemas.openxmlformats.org/drawingml/2006/main"/>
  </p:clrMapOvr>
</p:sld>
</file>