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79e6ddeee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3ad5b6f314341"/>
  </p:sldMasterIdLst>
  <p:sldIdLst>
    <p:sldId xmlns:r="http://schemas.openxmlformats.org/officeDocument/2006/relationships" id="256" r:id="Rd498c6377b334e5a"/>
    <p:sldId xmlns:r="http://schemas.openxmlformats.org/officeDocument/2006/relationships" id="257" r:id="R220ff85a36484bb9"/>
    <p:sldId xmlns:r="http://schemas.openxmlformats.org/officeDocument/2006/relationships" id="258" r:id="Rd18fbd957aa949ef"/>
    <p:sldId xmlns:r="http://schemas.openxmlformats.org/officeDocument/2006/relationships" id="259" r:id="Rd024390a606a4ada"/>
    <p:sldId xmlns:r="http://schemas.openxmlformats.org/officeDocument/2006/relationships" id="260" r:id="R2b3d6c36020f4886"/>
    <p:sldId xmlns:r="http://schemas.openxmlformats.org/officeDocument/2006/relationships" id="261" r:id="Rf0b16cb8ea534bd1"/>
    <p:sldId xmlns:r="http://schemas.openxmlformats.org/officeDocument/2006/relationships" id="262" r:id="R69ff2939651d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3ad5b6f314341" /><Relationship Type="http://schemas.openxmlformats.org/officeDocument/2006/relationships/slide" Target="/ppt/slides/slide1.xml" Id="Rd498c6377b334e5a" /><Relationship Type="http://schemas.openxmlformats.org/officeDocument/2006/relationships/slide" Target="/ppt/slides/slide2.xml" Id="R220ff85a36484bb9" /><Relationship Type="http://schemas.openxmlformats.org/officeDocument/2006/relationships/slide" Target="/ppt/slides/slide3.xml" Id="Rd18fbd957aa949ef" /><Relationship Type="http://schemas.openxmlformats.org/officeDocument/2006/relationships/slide" Target="/ppt/slides/slide4.xml" Id="Rd024390a606a4ada" /><Relationship Type="http://schemas.openxmlformats.org/officeDocument/2006/relationships/slide" Target="/ppt/slides/slide5.xml" Id="R2b3d6c36020f4886" /><Relationship Type="http://schemas.openxmlformats.org/officeDocument/2006/relationships/slide" Target="/ppt/slides/slide6.xml" Id="Rf0b16cb8ea534bd1" /><Relationship Type="http://schemas.openxmlformats.org/officeDocument/2006/relationships/slide" Target="/ppt/slides/slide7.xml" Id="R69ff2939651d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d3aca18b9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d83a1ea4a452e" /><Relationship Type="http://schemas.openxmlformats.org/officeDocument/2006/relationships/theme" Target="/ppt/slideMasters/theme/theme1.xml" Id="R2a52285a6818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d83a1ea4a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e3fcfab2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769a0626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a74a224f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54c7bd13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99262443b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f60d6bf0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37f12a9e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SILJE NATLAND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NATLAND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13 397 595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NATLAND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Natland, Øvre Vargvei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934 639 324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