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fe228d99ef4d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122bc432b746f9"/>
  </p:sldMasterIdLst>
  <p:sldIdLst>
    <p:sldId xmlns:r="http://schemas.openxmlformats.org/officeDocument/2006/relationships" id="256" r:id="R1f3192e1c877414b"/>
    <p:sldId xmlns:r="http://schemas.openxmlformats.org/officeDocument/2006/relationships" id="257" r:id="R523f79b977f34206"/>
    <p:sldId xmlns:r="http://schemas.openxmlformats.org/officeDocument/2006/relationships" id="258" r:id="R97ebb316eaf24f9d"/>
    <p:sldId xmlns:r="http://schemas.openxmlformats.org/officeDocument/2006/relationships" id="259" r:id="R60d3f3ff83454214"/>
    <p:sldId xmlns:r="http://schemas.openxmlformats.org/officeDocument/2006/relationships" id="260" r:id="Rb5a0c452404b48a8"/>
    <p:sldId xmlns:r="http://schemas.openxmlformats.org/officeDocument/2006/relationships" id="261" r:id="Rb2aa51ec065243e3"/>
    <p:sldId xmlns:r="http://schemas.openxmlformats.org/officeDocument/2006/relationships" id="262" r:id="Readcd84dda2b4b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22bc432b746f9" /><Relationship Type="http://schemas.openxmlformats.org/officeDocument/2006/relationships/slide" Target="/ppt/slides/slide1.xml" Id="R1f3192e1c877414b" /><Relationship Type="http://schemas.openxmlformats.org/officeDocument/2006/relationships/slide" Target="/ppt/slides/slide2.xml" Id="R523f79b977f34206" /><Relationship Type="http://schemas.openxmlformats.org/officeDocument/2006/relationships/slide" Target="/ppt/slides/slide3.xml" Id="R97ebb316eaf24f9d" /><Relationship Type="http://schemas.openxmlformats.org/officeDocument/2006/relationships/slide" Target="/ppt/slides/slide4.xml" Id="R60d3f3ff83454214" /><Relationship Type="http://schemas.openxmlformats.org/officeDocument/2006/relationships/slide" Target="/ppt/slides/slide5.xml" Id="Rb5a0c452404b48a8" /><Relationship Type="http://schemas.openxmlformats.org/officeDocument/2006/relationships/slide" Target="/ppt/slides/slide6.xml" Id="Rb2aa51ec065243e3" /><Relationship Type="http://schemas.openxmlformats.org/officeDocument/2006/relationships/slide" Target="/ppt/slides/slide7.xml" Id="Readcd84dda2b4b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d36d90805d42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85a173d4c4bac" /><Relationship Type="http://schemas.openxmlformats.org/officeDocument/2006/relationships/theme" Target="/ppt/slideMasters/theme/theme1.xml" Id="Ra21bbdcb9c0149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785a173d4c4b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47bc7c41648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7a1dd5301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7478574e541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de5f1a18b44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e8b2846804c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21b22193f4a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f7a3de8fb4c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KNATLAND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KNATLAND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1 952 648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12 395 092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13 395 092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NATLAND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Natland, Teigenveien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934 639 332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KNATLAND HOLDING AS</a:t>
            </a:r>
          </a:p>
        </p:txBody>
      </p:sp>
    </p:spTree>
  </p:cSld>
  <p:clrMapOvr>
    <a:masterClrMapping xmlns:a="http://schemas.openxmlformats.org/drawingml/2006/main"/>
  </p:clrMapOvr>
</p:sld>
</file>