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96e45f3023a46e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7b0130061e343e0"/>
  </p:sldMasterIdLst>
  <p:sldIdLst>
    <p:sldId xmlns:r="http://schemas.openxmlformats.org/officeDocument/2006/relationships" id="256" r:id="R2fff964bbdf747aa"/>
    <p:sldId xmlns:r="http://schemas.openxmlformats.org/officeDocument/2006/relationships" id="257" r:id="Rd26963d3c6c54508"/>
    <p:sldId xmlns:r="http://schemas.openxmlformats.org/officeDocument/2006/relationships" id="258" r:id="Rbbdaa23923804427"/>
    <p:sldId xmlns:r="http://schemas.openxmlformats.org/officeDocument/2006/relationships" id="259" r:id="R57902a3494d2405f"/>
    <p:sldId xmlns:r="http://schemas.openxmlformats.org/officeDocument/2006/relationships" id="260" r:id="R3b93e8cfff1346d5"/>
    <p:sldId xmlns:r="http://schemas.openxmlformats.org/officeDocument/2006/relationships" id="261" r:id="Refc7b3a33dcd4770"/>
    <p:sldId xmlns:r="http://schemas.openxmlformats.org/officeDocument/2006/relationships" id="262" r:id="Rfda021629c494bf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b0130061e343e0" /><Relationship Type="http://schemas.openxmlformats.org/officeDocument/2006/relationships/slide" Target="/ppt/slides/slide1.xml" Id="R2fff964bbdf747aa" /><Relationship Type="http://schemas.openxmlformats.org/officeDocument/2006/relationships/slide" Target="/ppt/slides/slide2.xml" Id="Rd26963d3c6c54508" /><Relationship Type="http://schemas.openxmlformats.org/officeDocument/2006/relationships/slide" Target="/ppt/slides/slide3.xml" Id="Rbbdaa23923804427" /><Relationship Type="http://schemas.openxmlformats.org/officeDocument/2006/relationships/slide" Target="/ppt/slides/slide4.xml" Id="R57902a3494d2405f" /><Relationship Type="http://schemas.openxmlformats.org/officeDocument/2006/relationships/slide" Target="/ppt/slides/slide5.xml" Id="R3b93e8cfff1346d5" /><Relationship Type="http://schemas.openxmlformats.org/officeDocument/2006/relationships/slide" Target="/ppt/slides/slide6.xml" Id="Refc7b3a33dcd4770" /><Relationship Type="http://schemas.openxmlformats.org/officeDocument/2006/relationships/slide" Target="/ppt/slides/slide7.xml" Id="Rfda021629c494bf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fe251ec38f469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7086a677af4888" /><Relationship Type="http://schemas.openxmlformats.org/officeDocument/2006/relationships/theme" Target="/ppt/slideMasters/theme/theme1.xml" Id="R2edb097363cd461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87086a677af488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5dd80a6d4d495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144d4129894de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fc3b436ce54c8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c30965a54d4bf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a639c77d9e426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6054447572413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f118d83de642f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HÅVSAN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HÅVSAN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HÅVSAN AS ble etablert [år] og holder til i Glåmos.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HÅVSAN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HÅVSAN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HÅVSAN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−5 776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−5 751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18 468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20 006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HÅVSAN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HÅVARD SANDNES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HÅVSAN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Håvard Sandnes, Vollberget 52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7372 Glåmos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934 639 790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HÅVSAN AS</a:t>
            </a:r>
          </a:p>
        </p:txBody>
      </p:sp>
    </p:spTree>
  </p:cSld>
  <p:clrMapOvr>
    <a:masterClrMapping xmlns:a="http://schemas.openxmlformats.org/drawingml/2006/main"/>
  </p:clrMapOvr>
</p:sld>
</file>