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4dddaf097d4d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583025cdeb427f"/>
  </p:sldMasterIdLst>
  <p:sldIdLst>
    <p:sldId xmlns:r="http://schemas.openxmlformats.org/officeDocument/2006/relationships" id="256" r:id="Rb186e3b5b8164ecf"/>
    <p:sldId xmlns:r="http://schemas.openxmlformats.org/officeDocument/2006/relationships" id="257" r:id="R9a7017362c9a4508"/>
    <p:sldId xmlns:r="http://schemas.openxmlformats.org/officeDocument/2006/relationships" id="258" r:id="R19ebdd0dd0b04a76"/>
    <p:sldId xmlns:r="http://schemas.openxmlformats.org/officeDocument/2006/relationships" id="259" r:id="R83316d1373bd459e"/>
    <p:sldId xmlns:r="http://schemas.openxmlformats.org/officeDocument/2006/relationships" id="260" r:id="R65e22fcc501341cb"/>
    <p:sldId xmlns:r="http://schemas.openxmlformats.org/officeDocument/2006/relationships" id="261" r:id="R7fc923217a764842"/>
    <p:sldId xmlns:r="http://schemas.openxmlformats.org/officeDocument/2006/relationships" id="262" r:id="R42e0cc4c63b147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583025cdeb427f" /><Relationship Type="http://schemas.openxmlformats.org/officeDocument/2006/relationships/slide" Target="/ppt/slides/slide1.xml" Id="Rb186e3b5b8164ecf" /><Relationship Type="http://schemas.openxmlformats.org/officeDocument/2006/relationships/slide" Target="/ppt/slides/slide2.xml" Id="R9a7017362c9a4508" /><Relationship Type="http://schemas.openxmlformats.org/officeDocument/2006/relationships/slide" Target="/ppt/slides/slide3.xml" Id="R19ebdd0dd0b04a76" /><Relationship Type="http://schemas.openxmlformats.org/officeDocument/2006/relationships/slide" Target="/ppt/slides/slide4.xml" Id="R83316d1373bd459e" /><Relationship Type="http://schemas.openxmlformats.org/officeDocument/2006/relationships/slide" Target="/ppt/slides/slide5.xml" Id="R65e22fcc501341cb" /><Relationship Type="http://schemas.openxmlformats.org/officeDocument/2006/relationships/slide" Target="/ppt/slides/slide6.xml" Id="R7fc923217a764842" /><Relationship Type="http://schemas.openxmlformats.org/officeDocument/2006/relationships/slide" Target="/ppt/slides/slide7.xml" Id="R42e0cc4c63b147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a95c30cb1147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7b16241634a6e" /><Relationship Type="http://schemas.openxmlformats.org/officeDocument/2006/relationships/theme" Target="/ppt/slideMasters/theme/theme1.xml" Id="R2247e77d539d4a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a7b16241634a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f51c4f9d24d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2cbd1b2e749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50586496e41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8129099e946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fd3907e9c4d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4016733d942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688413a9949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VT1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VT1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2 322 781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310 486 671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320 141 814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VIKTOR TOKLE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 Jørgensveita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934 640 497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VT1 HOLDING AS</a:t>
            </a:r>
          </a:p>
        </p:txBody>
      </p:sp>
    </p:spTree>
  </p:cSld>
  <p:clrMapOvr>
    <a:masterClrMapping xmlns:a="http://schemas.openxmlformats.org/drawingml/2006/main"/>
  </p:clrMapOvr>
</p:sld>
</file>