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de499e7374b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b01593700c444b"/>
  </p:sldMasterIdLst>
  <p:sldIdLst>
    <p:sldId xmlns:r="http://schemas.openxmlformats.org/officeDocument/2006/relationships" id="256" r:id="R2915d11060284d78"/>
    <p:sldId xmlns:r="http://schemas.openxmlformats.org/officeDocument/2006/relationships" id="257" r:id="R824a98576e134b75"/>
    <p:sldId xmlns:r="http://schemas.openxmlformats.org/officeDocument/2006/relationships" id="258" r:id="R6babcd989e96406f"/>
    <p:sldId xmlns:r="http://schemas.openxmlformats.org/officeDocument/2006/relationships" id="259" r:id="R81c018a881764c24"/>
    <p:sldId xmlns:r="http://schemas.openxmlformats.org/officeDocument/2006/relationships" id="260" r:id="Rcf590bcf5f014353"/>
    <p:sldId xmlns:r="http://schemas.openxmlformats.org/officeDocument/2006/relationships" id="261" r:id="R3870f77e16be4cef"/>
    <p:sldId xmlns:r="http://schemas.openxmlformats.org/officeDocument/2006/relationships" id="262" r:id="R0eac13f43c20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01593700c444b" /><Relationship Type="http://schemas.openxmlformats.org/officeDocument/2006/relationships/slide" Target="/ppt/slides/slide1.xml" Id="R2915d11060284d78" /><Relationship Type="http://schemas.openxmlformats.org/officeDocument/2006/relationships/slide" Target="/ppt/slides/slide2.xml" Id="R824a98576e134b75" /><Relationship Type="http://schemas.openxmlformats.org/officeDocument/2006/relationships/slide" Target="/ppt/slides/slide3.xml" Id="R6babcd989e96406f" /><Relationship Type="http://schemas.openxmlformats.org/officeDocument/2006/relationships/slide" Target="/ppt/slides/slide4.xml" Id="R81c018a881764c24" /><Relationship Type="http://schemas.openxmlformats.org/officeDocument/2006/relationships/slide" Target="/ppt/slides/slide5.xml" Id="Rcf590bcf5f014353" /><Relationship Type="http://schemas.openxmlformats.org/officeDocument/2006/relationships/slide" Target="/ppt/slides/slide6.xml" Id="R3870f77e16be4cef" /><Relationship Type="http://schemas.openxmlformats.org/officeDocument/2006/relationships/slide" Target="/ppt/slides/slide7.xml" Id="R0eac13f43c20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d397f764248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19568057a41a8" /><Relationship Type="http://schemas.openxmlformats.org/officeDocument/2006/relationships/theme" Target="/ppt/slideMasters/theme/theme1.xml" Id="R07722cbe644f4c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e19568057a41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e272f99e9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5c12113c446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90acf6af3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e79b1ca6b4a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43fea0a964c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8411769fd49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454e9af6c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NHA INVEST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438 246 184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457 624 991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JANNICKE TOKLE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Rolfsbuktalléen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934 640 519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NHA INVEST AS</a:t>
            </a:r>
          </a:p>
        </p:txBody>
      </p:sp>
    </p:spTree>
  </p:cSld>
  <p:clrMapOvr>
    <a:masterClrMapping xmlns:a="http://schemas.openxmlformats.org/drawingml/2006/main"/>
  </p:clrMapOvr>
</p:sld>
</file>