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75bcbfb69a2493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dcf5857ef1846b7"/>
  </p:sldMasterIdLst>
  <p:sldIdLst>
    <p:sldId xmlns:r="http://schemas.openxmlformats.org/officeDocument/2006/relationships" id="256" r:id="R52fe46f6838a48a9"/>
    <p:sldId xmlns:r="http://schemas.openxmlformats.org/officeDocument/2006/relationships" id="257" r:id="R00a04b9e3eaa4a9d"/>
    <p:sldId xmlns:r="http://schemas.openxmlformats.org/officeDocument/2006/relationships" id="258" r:id="Rd415824b33474dd2"/>
    <p:sldId xmlns:r="http://schemas.openxmlformats.org/officeDocument/2006/relationships" id="259" r:id="R435635a8e6184bcf"/>
    <p:sldId xmlns:r="http://schemas.openxmlformats.org/officeDocument/2006/relationships" id="260" r:id="Ra085272363c24fe0"/>
    <p:sldId xmlns:r="http://schemas.openxmlformats.org/officeDocument/2006/relationships" id="261" r:id="Rb95ec3c382f84bf1"/>
    <p:sldId xmlns:r="http://schemas.openxmlformats.org/officeDocument/2006/relationships" id="262" r:id="R2b62f5ee3b8a429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dcf5857ef1846b7" /><Relationship Type="http://schemas.openxmlformats.org/officeDocument/2006/relationships/slide" Target="/ppt/slides/slide1.xml" Id="R52fe46f6838a48a9" /><Relationship Type="http://schemas.openxmlformats.org/officeDocument/2006/relationships/slide" Target="/ppt/slides/slide2.xml" Id="R00a04b9e3eaa4a9d" /><Relationship Type="http://schemas.openxmlformats.org/officeDocument/2006/relationships/slide" Target="/ppt/slides/slide3.xml" Id="Rd415824b33474dd2" /><Relationship Type="http://schemas.openxmlformats.org/officeDocument/2006/relationships/slide" Target="/ppt/slides/slide4.xml" Id="R435635a8e6184bcf" /><Relationship Type="http://schemas.openxmlformats.org/officeDocument/2006/relationships/slide" Target="/ppt/slides/slide5.xml" Id="Ra085272363c24fe0" /><Relationship Type="http://schemas.openxmlformats.org/officeDocument/2006/relationships/slide" Target="/ppt/slides/slide6.xml" Id="Rb95ec3c382f84bf1" /><Relationship Type="http://schemas.openxmlformats.org/officeDocument/2006/relationships/slide" Target="/ppt/slides/slide7.xml" Id="R2b62f5ee3b8a429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dd808c72578493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808b3d832b4238" /><Relationship Type="http://schemas.openxmlformats.org/officeDocument/2006/relationships/theme" Target="/ppt/slideMasters/theme/theme1.xml" Id="R86552a1e9ae24a4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d808b3d832b423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40c3a1309c4dd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effe73f563403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b2975714f3473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bbc7924b1d453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cc2ece531d44b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67f375b2f1444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7afaf6211f471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FULL COURT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FULL COURT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FULL COURT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FULL COURT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FULL COURT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FULL COURT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−38 119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3 639 342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4 153 648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4 762 559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FULL COURT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MARTIN YANG STOUSLAND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FULL COURT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Thorvald Meyers gate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0555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934 646 444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FULL COURT AS</a:t>
            </a:r>
          </a:p>
        </p:txBody>
      </p:sp>
    </p:spTree>
  </p:cSld>
  <p:clrMapOvr>
    <a:masterClrMapping xmlns:a="http://schemas.openxmlformats.org/drawingml/2006/main"/>
  </p:clrMapOvr>
</p:sld>
</file>