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e55c4115bf47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3ba212124549c6"/>
  </p:sldMasterIdLst>
  <p:sldIdLst>
    <p:sldId xmlns:r="http://schemas.openxmlformats.org/officeDocument/2006/relationships" id="256" r:id="R66489d964b6141b2"/>
    <p:sldId xmlns:r="http://schemas.openxmlformats.org/officeDocument/2006/relationships" id="257" r:id="Rc1c2823bffee4c59"/>
    <p:sldId xmlns:r="http://schemas.openxmlformats.org/officeDocument/2006/relationships" id="258" r:id="R4c4b30778db34ff5"/>
    <p:sldId xmlns:r="http://schemas.openxmlformats.org/officeDocument/2006/relationships" id="259" r:id="R6c0d4dbf2c634d03"/>
    <p:sldId xmlns:r="http://schemas.openxmlformats.org/officeDocument/2006/relationships" id="260" r:id="R719130890cea43d3"/>
    <p:sldId xmlns:r="http://schemas.openxmlformats.org/officeDocument/2006/relationships" id="261" r:id="R36a451cdc3ba41bf"/>
    <p:sldId xmlns:r="http://schemas.openxmlformats.org/officeDocument/2006/relationships" id="262" r:id="R7eab59d16ccb41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3ba212124549c6" /><Relationship Type="http://schemas.openxmlformats.org/officeDocument/2006/relationships/slide" Target="/ppt/slides/slide1.xml" Id="R66489d964b6141b2" /><Relationship Type="http://schemas.openxmlformats.org/officeDocument/2006/relationships/slide" Target="/ppt/slides/slide2.xml" Id="Rc1c2823bffee4c59" /><Relationship Type="http://schemas.openxmlformats.org/officeDocument/2006/relationships/slide" Target="/ppt/slides/slide3.xml" Id="R4c4b30778db34ff5" /><Relationship Type="http://schemas.openxmlformats.org/officeDocument/2006/relationships/slide" Target="/ppt/slides/slide4.xml" Id="R6c0d4dbf2c634d03" /><Relationship Type="http://schemas.openxmlformats.org/officeDocument/2006/relationships/slide" Target="/ppt/slides/slide5.xml" Id="R719130890cea43d3" /><Relationship Type="http://schemas.openxmlformats.org/officeDocument/2006/relationships/slide" Target="/ppt/slides/slide6.xml" Id="R36a451cdc3ba41bf" /><Relationship Type="http://schemas.openxmlformats.org/officeDocument/2006/relationships/slide" Target="/ppt/slides/slide7.xml" Id="R7eab59d16ccb41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c4b9134ddb4e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439ea7a814ab3" /><Relationship Type="http://schemas.openxmlformats.org/officeDocument/2006/relationships/theme" Target="/ppt/slideMasters/theme/theme1.xml" Id="R303e953440774e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e439ea7a814a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7307dc90a45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b859c34a74a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91c7ecb454f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abe0773314a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3a6850fbb40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3854c8907742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c2bca75d44c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FRONT 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FRONT VEST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6 267 952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−1 056 366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−1 194 793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−1 164 793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1 918 862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 KRISTIANSEN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FRONT SEA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KENT BJØRNAR WESTGÅRD VINGELSGAARD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frode@frontbutikker.no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934 646 509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VEST AS</a:t>
            </a:r>
          </a:p>
        </p:txBody>
      </p:sp>
    </p:spTree>
  </p:cSld>
  <p:clrMapOvr>
    <a:masterClrMapping xmlns:a="http://schemas.openxmlformats.org/drawingml/2006/main"/>
  </p:clrMapOvr>
</p:sld>
</file>