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a3ec5f243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508bcd2b94bcd"/>
  </p:sldMasterIdLst>
  <p:sldIdLst>
    <p:sldId xmlns:r="http://schemas.openxmlformats.org/officeDocument/2006/relationships" id="256" r:id="R66d1f08fccad401a"/>
    <p:sldId xmlns:r="http://schemas.openxmlformats.org/officeDocument/2006/relationships" id="257" r:id="Rcfa7a4ddb0b04cca"/>
    <p:sldId xmlns:r="http://schemas.openxmlformats.org/officeDocument/2006/relationships" id="258" r:id="R92ab566f51344a85"/>
    <p:sldId xmlns:r="http://schemas.openxmlformats.org/officeDocument/2006/relationships" id="259" r:id="Rb1c401bb459f47c0"/>
    <p:sldId xmlns:r="http://schemas.openxmlformats.org/officeDocument/2006/relationships" id="260" r:id="Ra8ca97d7f6d843ad"/>
    <p:sldId xmlns:r="http://schemas.openxmlformats.org/officeDocument/2006/relationships" id="261" r:id="R70c9486deb534775"/>
    <p:sldId xmlns:r="http://schemas.openxmlformats.org/officeDocument/2006/relationships" id="262" r:id="Rba2e95feaaa9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508bcd2b94bcd" /><Relationship Type="http://schemas.openxmlformats.org/officeDocument/2006/relationships/slide" Target="/ppt/slides/slide1.xml" Id="R66d1f08fccad401a" /><Relationship Type="http://schemas.openxmlformats.org/officeDocument/2006/relationships/slide" Target="/ppt/slides/slide2.xml" Id="Rcfa7a4ddb0b04cca" /><Relationship Type="http://schemas.openxmlformats.org/officeDocument/2006/relationships/slide" Target="/ppt/slides/slide3.xml" Id="R92ab566f51344a85" /><Relationship Type="http://schemas.openxmlformats.org/officeDocument/2006/relationships/slide" Target="/ppt/slides/slide4.xml" Id="Rb1c401bb459f47c0" /><Relationship Type="http://schemas.openxmlformats.org/officeDocument/2006/relationships/slide" Target="/ppt/slides/slide5.xml" Id="Ra8ca97d7f6d843ad" /><Relationship Type="http://schemas.openxmlformats.org/officeDocument/2006/relationships/slide" Target="/ppt/slides/slide6.xml" Id="R70c9486deb534775" /><Relationship Type="http://schemas.openxmlformats.org/officeDocument/2006/relationships/slide" Target="/ppt/slides/slide7.xml" Id="Rba2e95feaaa9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d2e1e92f8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b9b679da4362" /><Relationship Type="http://schemas.openxmlformats.org/officeDocument/2006/relationships/theme" Target="/ppt/slideMasters/theme/theme1.xml" Id="Re0e8b14c5097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3b9b679da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c2e9da750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f63306755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34060a3bb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4ba6f5cd6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6db9181c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6d8993de3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ff52ed4ec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934 652 312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