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ae876ca93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e609ad49c4d08"/>
  </p:sldMasterIdLst>
  <p:sldIdLst>
    <p:sldId xmlns:r="http://schemas.openxmlformats.org/officeDocument/2006/relationships" id="256" r:id="R2dbc8bfe87814be8"/>
    <p:sldId xmlns:r="http://schemas.openxmlformats.org/officeDocument/2006/relationships" id="257" r:id="R17b7a12e55b242b5"/>
    <p:sldId xmlns:r="http://schemas.openxmlformats.org/officeDocument/2006/relationships" id="258" r:id="R904da190991148d8"/>
    <p:sldId xmlns:r="http://schemas.openxmlformats.org/officeDocument/2006/relationships" id="259" r:id="Re16c672693b34569"/>
    <p:sldId xmlns:r="http://schemas.openxmlformats.org/officeDocument/2006/relationships" id="260" r:id="R9c5d0769a5e24952"/>
    <p:sldId xmlns:r="http://schemas.openxmlformats.org/officeDocument/2006/relationships" id="261" r:id="R616a96d826014b74"/>
    <p:sldId xmlns:r="http://schemas.openxmlformats.org/officeDocument/2006/relationships" id="262" r:id="Rc911de93f50f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e609ad49c4d08" /><Relationship Type="http://schemas.openxmlformats.org/officeDocument/2006/relationships/slide" Target="/ppt/slides/slide1.xml" Id="R2dbc8bfe87814be8" /><Relationship Type="http://schemas.openxmlformats.org/officeDocument/2006/relationships/slide" Target="/ppt/slides/slide2.xml" Id="R17b7a12e55b242b5" /><Relationship Type="http://schemas.openxmlformats.org/officeDocument/2006/relationships/slide" Target="/ppt/slides/slide3.xml" Id="R904da190991148d8" /><Relationship Type="http://schemas.openxmlformats.org/officeDocument/2006/relationships/slide" Target="/ppt/slides/slide4.xml" Id="Re16c672693b34569" /><Relationship Type="http://schemas.openxmlformats.org/officeDocument/2006/relationships/slide" Target="/ppt/slides/slide5.xml" Id="R9c5d0769a5e24952" /><Relationship Type="http://schemas.openxmlformats.org/officeDocument/2006/relationships/slide" Target="/ppt/slides/slide6.xml" Id="R616a96d826014b74" /><Relationship Type="http://schemas.openxmlformats.org/officeDocument/2006/relationships/slide" Target="/ppt/slides/slide7.xml" Id="Rc911de93f50f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e2509f4ad4b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ed14c95ae45b7" /><Relationship Type="http://schemas.openxmlformats.org/officeDocument/2006/relationships/theme" Target="/ppt/slideMasters/theme/theme1.xml" Id="Rb853d46f89e0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ed14c95ae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18f6cac4a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65f6b776d4b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64e2478b5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c45324ba6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f2772ab16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589f49c15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459296118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−6 062 501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207 765 915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214 446 781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934 660 196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STRATEL AS</a:t>
            </a:r>
          </a:p>
        </p:txBody>
      </p:sp>
    </p:spTree>
  </p:cSld>
  <p:clrMapOvr>
    <a:masterClrMapping xmlns:a="http://schemas.openxmlformats.org/drawingml/2006/main"/>
  </p:clrMapOvr>
</p:sld>
</file>