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a4c27a0f78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54b85a45544be5"/>
  </p:sldMasterIdLst>
  <p:sldIdLst>
    <p:sldId xmlns:r="http://schemas.openxmlformats.org/officeDocument/2006/relationships" id="256" r:id="R730fa1dd021f43cf"/>
    <p:sldId xmlns:r="http://schemas.openxmlformats.org/officeDocument/2006/relationships" id="257" r:id="R34ea398076be4ae6"/>
    <p:sldId xmlns:r="http://schemas.openxmlformats.org/officeDocument/2006/relationships" id="258" r:id="R70b80080d5774726"/>
    <p:sldId xmlns:r="http://schemas.openxmlformats.org/officeDocument/2006/relationships" id="259" r:id="Rb4daf6d4b85448cd"/>
    <p:sldId xmlns:r="http://schemas.openxmlformats.org/officeDocument/2006/relationships" id="260" r:id="Rac4ad3474c164e65"/>
    <p:sldId xmlns:r="http://schemas.openxmlformats.org/officeDocument/2006/relationships" id="261" r:id="Recb8ced57aed4b94"/>
    <p:sldId xmlns:r="http://schemas.openxmlformats.org/officeDocument/2006/relationships" id="262" r:id="Rdf8a058612c64e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4b85a45544be5" /><Relationship Type="http://schemas.openxmlformats.org/officeDocument/2006/relationships/slide" Target="/ppt/slides/slide1.xml" Id="R730fa1dd021f43cf" /><Relationship Type="http://schemas.openxmlformats.org/officeDocument/2006/relationships/slide" Target="/ppt/slides/slide2.xml" Id="R34ea398076be4ae6" /><Relationship Type="http://schemas.openxmlformats.org/officeDocument/2006/relationships/slide" Target="/ppt/slides/slide3.xml" Id="R70b80080d5774726" /><Relationship Type="http://schemas.openxmlformats.org/officeDocument/2006/relationships/slide" Target="/ppt/slides/slide4.xml" Id="Rb4daf6d4b85448cd" /><Relationship Type="http://schemas.openxmlformats.org/officeDocument/2006/relationships/slide" Target="/ppt/slides/slide5.xml" Id="Rac4ad3474c164e65" /><Relationship Type="http://schemas.openxmlformats.org/officeDocument/2006/relationships/slide" Target="/ppt/slides/slide6.xml" Id="Recb8ced57aed4b94" /><Relationship Type="http://schemas.openxmlformats.org/officeDocument/2006/relationships/slide" Target="/ppt/slides/slide7.xml" Id="Rdf8a058612c64e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4c9b5acb349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76dabade4424d" /><Relationship Type="http://schemas.openxmlformats.org/officeDocument/2006/relationships/theme" Target="/ppt/slideMasters/theme/theme1.xml" Id="Re719ce950db3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676dabade442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1dc9d131e47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5458c0dbf44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413e6ff324d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e9fbf851841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79b85545c4e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6f7a1f0054d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c6dafd270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ANBER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ANBER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10 735 947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10 835 947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ASBJØRNSEN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Nydalen allé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934 664 000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ANBER INVEST AS</a:t>
            </a:r>
          </a:p>
        </p:txBody>
      </p:sp>
    </p:spTree>
  </p:cSld>
  <p:clrMapOvr>
    <a:masterClrMapping xmlns:a="http://schemas.openxmlformats.org/drawingml/2006/main"/>
  </p:clrMapOvr>
</p:sld>
</file>