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e2e3ddd4f349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ce84d85f5149aa"/>
  </p:sldMasterIdLst>
  <p:sldIdLst>
    <p:sldId xmlns:r="http://schemas.openxmlformats.org/officeDocument/2006/relationships" id="256" r:id="Rbf746579e8624a04"/>
    <p:sldId xmlns:r="http://schemas.openxmlformats.org/officeDocument/2006/relationships" id="257" r:id="Re4b548d849364289"/>
    <p:sldId xmlns:r="http://schemas.openxmlformats.org/officeDocument/2006/relationships" id="258" r:id="Rb04d301f80404c85"/>
    <p:sldId xmlns:r="http://schemas.openxmlformats.org/officeDocument/2006/relationships" id="259" r:id="R232400a489c543f8"/>
    <p:sldId xmlns:r="http://schemas.openxmlformats.org/officeDocument/2006/relationships" id="260" r:id="R128c4bc036034b0a"/>
    <p:sldId xmlns:r="http://schemas.openxmlformats.org/officeDocument/2006/relationships" id="261" r:id="R8272df43f7a649b0"/>
    <p:sldId xmlns:r="http://schemas.openxmlformats.org/officeDocument/2006/relationships" id="262" r:id="R5494327cacd443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ce84d85f5149aa" /><Relationship Type="http://schemas.openxmlformats.org/officeDocument/2006/relationships/slide" Target="/ppt/slides/slide1.xml" Id="Rbf746579e8624a04" /><Relationship Type="http://schemas.openxmlformats.org/officeDocument/2006/relationships/slide" Target="/ppt/slides/slide2.xml" Id="Re4b548d849364289" /><Relationship Type="http://schemas.openxmlformats.org/officeDocument/2006/relationships/slide" Target="/ppt/slides/slide3.xml" Id="Rb04d301f80404c85" /><Relationship Type="http://schemas.openxmlformats.org/officeDocument/2006/relationships/slide" Target="/ppt/slides/slide4.xml" Id="R232400a489c543f8" /><Relationship Type="http://schemas.openxmlformats.org/officeDocument/2006/relationships/slide" Target="/ppt/slides/slide5.xml" Id="R128c4bc036034b0a" /><Relationship Type="http://schemas.openxmlformats.org/officeDocument/2006/relationships/slide" Target="/ppt/slides/slide6.xml" Id="R8272df43f7a649b0" /><Relationship Type="http://schemas.openxmlformats.org/officeDocument/2006/relationships/slide" Target="/ppt/slides/slide7.xml" Id="R5494327cacd443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4b701c0bb349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0135379134b96" /><Relationship Type="http://schemas.openxmlformats.org/officeDocument/2006/relationships/theme" Target="/ppt/slideMasters/theme/theme1.xml" Id="R2d72105a427d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a0135379134b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ac7ac343747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9f185cce547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d55acbf2e4c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03fbd2ff240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3d53146004d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486e1da6349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3861d7255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VIJO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VIJO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255 961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255 961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VIKTOR JOHANNES MATRE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Viktor Johannes Matre, Darres gate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934 745 787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VIJO HOLDING AS</a:t>
            </a:r>
          </a:p>
        </p:txBody>
      </p:sp>
    </p:spTree>
  </p:cSld>
  <p:clrMapOvr>
    <a:masterClrMapping xmlns:a="http://schemas.openxmlformats.org/drawingml/2006/main"/>
  </p:clrMapOvr>
</p:sld>
</file>