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1e582450dd4b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c1ff6ea5044a4f"/>
  </p:sldMasterIdLst>
  <p:sldIdLst>
    <p:sldId xmlns:r="http://schemas.openxmlformats.org/officeDocument/2006/relationships" id="256" r:id="Re6c9783282644746"/>
    <p:sldId xmlns:r="http://schemas.openxmlformats.org/officeDocument/2006/relationships" id="257" r:id="R4b275c16d19947e2"/>
    <p:sldId xmlns:r="http://schemas.openxmlformats.org/officeDocument/2006/relationships" id="258" r:id="R31e8ca03a7ba47c8"/>
    <p:sldId xmlns:r="http://schemas.openxmlformats.org/officeDocument/2006/relationships" id="259" r:id="Re22b2a10479643cb"/>
    <p:sldId xmlns:r="http://schemas.openxmlformats.org/officeDocument/2006/relationships" id="260" r:id="Ra01301d013c04f56"/>
    <p:sldId xmlns:r="http://schemas.openxmlformats.org/officeDocument/2006/relationships" id="261" r:id="Re2b6deba05bb42d8"/>
    <p:sldId xmlns:r="http://schemas.openxmlformats.org/officeDocument/2006/relationships" id="262" r:id="Rd37d695cc5ab4d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c1ff6ea5044a4f" /><Relationship Type="http://schemas.openxmlformats.org/officeDocument/2006/relationships/slide" Target="/ppt/slides/slide1.xml" Id="Re6c9783282644746" /><Relationship Type="http://schemas.openxmlformats.org/officeDocument/2006/relationships/slide" Target="/ppt/slides/slide2.xml" Id="R4b275c16d19947e2" /><Relationship Type="http://schemas.openxmlformats.org/officeDocument/2006/relationships/slide" Target="/ppt/slides/slide3.xml" Id="R31e8ca03a7ba47c8" /><Relationship Type="http://schemas.openxmlformats.org/officeDocument/2006/relationships/slide" Target="/ppt/slides/slide4.xml" Id="Re22b2a10479643cb" /><Relationship Type="http://schemas.openxmlformats.org/officeDocument/2006/relationships/slide" Target="/ppt/slides/slide5.xml" Id="Ra01301d013c04f56" /><Relationship Type="http://schemas.openxmlformats.org/officeDocument/2006/relationships/slide" Target="/ppt/slides/slide6.xml" Id="Re2b6deba05bb42d8" /><Relationship Type="http://schemas.openxmlformats.org/officeDocument/2006/relationships/slide" Target="/ppt/slides/slide7.xml" Id="Rd37d695cc5ab4d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001ca3b5264d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74123d88347ef" /><Relationship Type="http://schemas.openxmlformats.org/officeDocument/2006/relationships/theme" Target="/ppt/slideMasters/theme/theme1.xml" Id="R479fa1ce16ee4b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b74123d88347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0664f817d42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b97f38de543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8332ade7342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e6c9807f443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db4cec9c74a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1333b8a7f49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53fdf153a4c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186 939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1 260 729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1 960 729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2 280 510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STEFFEN VOSS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Frodes vei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934 747 852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AAA INVEST AS</a:t>
            </a:r>
          </a:p>
        </p:txBody>
      </p:sp>
    </p:spTree>
  </p:cSld>
  <p:clrMapOvr>
    <a:masterClrMapping xmlns:a="http://schemas.openxmlformats.org/drawingml/2006/main"/>
  </p:clrMapOvr>
</p:sld>
</file>