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7ecb22bf34c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95a4b98f4b4ba0"/>
  </p:sldMasterIdLst>
  <p:sldIdLst>
    <p:sldId xmlns:r="http://schemas.openxmlformats.org/officeDocument/2006/relationships" id="256" r:id="Raf1184d64bb04f56"/>
    <p:sldId xmlns:r="http://schemas.openxmlformats.org/officeDocument/2006/relationships" id="257" r:id="Rcea0e5d8f19741f6"/>
    <p:sldId xmlns:r="http://schemas.openxmlformats.org/officeDocument/2006/relationships" id="258" r:id="R756d2f4ede1142b8"/>
    <p:sldId xmlns:r="http://schemas.openxmlformats.org/officeDocument/2006/relationships" id="259" r:id="R5fe369fe7f884856"/>
    <p:sldId xmlns:r="http://schemas.openxmlformats.org/officeDocument/2006/relationships" id="260" r:id="R2367b7ddff65407e"/>
    <p:sldId xmlns:r="http://schemas.openxmlformats.org/officeDocument/2006/relationships" id="261" r:id="R0aaf1c676d9b447c"/>
    <p:sldId xmlns:r="http://schemas.openxmlformats.org/officeDocument/2006/relationships" id="262" r:id="R1a0f4f00c07f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5a4b98f4b4ba0" /><Relationship Type="http://schemas.openxmlformats.org/officeDocument/2006/relationships/slide" Target="/ppt/slides/slide1.xml" Id="Raf1184d64bb04f56" /><Relationship Type="http://schemas.openxmlformats.org/officeDocument/2006/relationships/slide" Target="/ppt/slides/slide2.xml" Id="Rcea0e5d8f19741f6" /><Relationship Type="http://schemas.openxmlformats.org/officeDocument/2006/relationships/slide" Target="/ppt/slides/slide3.xml" Id="R756d2f4ede1142b8" /><Relationship Type="http://schemas.openxmlformats.org/officeDocument/2006/relationships/slide" Target="/ppt/slides/slide4.xml" Id="R5fe369fe7f884856" /><Relationship Type="http://schemas.openxmlformats.org/officeDocument/2006/relationships/slide" Target="/ppt/slides/slide5.xml" Id="R2367b7ddff65407e" /><Relationship Type="http://schemas.openxmlformats.org/officeDocument/2006/relationships/slide" Target="/ppt/slides/slide6.xml" Id="R0aaf1c676d9b447c" /><Relationship Type="http://schemas.openxmlformats.org/officeDocument/2006/relationships/slide" Target="/ppt/slides/slide7.xml" Id="R1a0f4f00c07f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4585a2c05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5b3fbc6c24ba7" /><Relationship Type="http://schemas.openxmlformats.org/officeDocument/2006/relationships/theme" Target="/ppt/slideMasters/theme/theme1.xml" Id="Ra0817f1e4c25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05b3fbc6c2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b85892c9e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aaf2afb2b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623e6128945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275e4ff0344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9bf84d33e4e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44fb611c54f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ebba2aa4846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22 548 932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31 096 806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RENÉ HOFF SANDVAAG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934 762 045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