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87b98d5b4b45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56ea3221e34051"/>
  </p:sldMasterIdLst>
  <p:sldIdLst>
    <p:sldId xmlns:r="http://schemas.openxmlformats.org/officeDocument/2006/relationships" id="256" r:id="R98eedeb75f6f452a"/>
    <p:sldId xmlns:r="http://schemas.openxmlformats.org/officeDocument/2006/relationships" id="257" r:id="Rfd56837b646c456f"/>
    <p:sldId xmlns:r="http://schemas.openxmlformats.org/officeDocument/2006/relationships" id="258" r:id="Rae51919127774974"/>
    <p:sldId xmlns:r="http://schemas.openxmlformats.org/officeDocument/2006/relationships" id="259" r:id="Rcf6b36b42d32435c"/>
    <p:sldId xmlns:r="http://schemas.openxmlformats.org/officeDocument/2006/relationships" id="260" r:id="R3b951ee3d13f4ad3"/>
    <p:sldId xmlns:r="http://schemas.openxmlformats.org/officeDocument/2006/relationships" id="261" r:id="Rc7bae1f79cad4823"/>
    <p:sldId xmlns:r="http://schemas.openxmlformats.org/officeDocument/2006/relationships" id="262" r:id="R8f30fe7201f7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6ea3221e34051" /><Relationship Type="http://schemas.openxmlformats.org/officeDocument/2006/relationships/slide" Target="/ppt/slides/slide1.xml" Id="R98eedeb75f6f452a" /><Relationship Type="http://schemas.openxmlformats.org/officeDocument/2006/relationships/slide" Target="/ppt/slides/slide2.xml" Id="Rfd56837b646c456f" /><Relationship Type="http://schemas.openxmlformats.org/officeDocument/2006/relationships/slide" Target="/ppt/slides/slide3.xml" Id="Rae51919127774974" /><Relationship Type="http://schemas.openxmlformats.org/officeDocument/2006/relationships/slide" Target="/ppt/slides/slide4.xml" Id="Rcf6b36b42d32435c" /><Relationship Type="http://schemas.openxmlformats.org/officeDocument/2006/relationships/slide" Target="/ppt/slides/slide5.xml" Id="R3b951ee3d13f4ad3" /><Relationship Type="http://schemas.openxmlformats.org/officeDocument/2006/relationships/slide" Target="/ppt/slides/slide6.xml" Id="Rc7bae1f79cad4823" /><Relationship Type="http://schemas.openxmlformats.org/officeDocument/2006/relationships/slide" Target="/ppt/slides/slide7.xml" Id="R8f30fe7201f7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c939005e743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e0649da384965" /><Relationship Type="http://schemas.openxmlformats.org/officeDocument/2006/relationships/theme" Target="/ppt/slideMasters/theme/theme1.xml" Id="R2ebbf9639f8146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e0649da38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461b0bc634a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7be60d86f40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1f485a4d242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6c9961c6f43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2f116aff44b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d8660107b48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d7857692848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GINTA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GINTA INVEST AS ble etablert [år] og holder til i Fjerdingby.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810 158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GINTARE LIEPINE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Kirkebyvegen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2008 Fjerdingby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934 762 282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