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b4894b851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d9c7695dc46d7"/>
  </p:sldMasterIdLst>
  <p:sldIdLst>
    <p:sldId xmlns:r="http://schemas.openxmlformats.org/officeDocument/2006/relationships" id="256" r:id="R861853f766d44f6b"/>
    <p:sldId xmlns:r="http://schemas.openxmlformats.org/officeDocument/2006/relationships" id="257" r:id="R33c261d52fdb4dc5"/>
    <p:sldId xmlns:r="http://schemas.openxmlformats.org/officeDocument/2006/relationships" id="258" r:id="R1179298b90b64f0e"/>
    <p:sldId xmlns:r="http://schemas.openxmlformats.org/officeDocument/2006/relationships" id="259" r:id="R8128a9c9f2cc4fc4"/>
    <p:sldId xmlns:r="http://schemas.openxmlformats.org/officeDocument/2006/relationships" id="260" r:id="R858d37c4b17e4932"/>
    <p:sldId xmlns:r="http://schemas.openxmlformats.org/officeDocument/2006/relationships" id="261" r:id="Rcfde2d0e70e7406e"/>
    <p:sldId xmlns:r="http://schemas.openxmlformats.org/officeDocument/2006/relationships" id="262" r:id="R4ab669c8e091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d9c7695dc46d7" /><Relationship Type="http://schemas.openxmlformats.org/officeDocument/2006/relationships/slide" Target="/ppt/slides/slide1.xml" Id="R861853f766d44f6b" /><Relationship Type="http://schemas.openxmlformats.org/officeDocument/2006/relationships/slide" Target="/ppt/slides/slide2.xml" Id="R33c261d52fdb4dc5" /><Relationship Type="http://schemas.openxmlformats.org/officeDocument/2006/relationships/slide" Target="/ppt/slides/slide3.xml" Id="R1179298b90b64f0e" /><Relationship Type="http://schemas.openxmlformats.org/officeDocument/2006/relationships/slide" Target="/ppt/slides/slide4.xml" Id="R8128a9c9f2cc4fc4" /><Relationship Type="http://schemas.openxmlformats.org/officeDocument/2006/relationships/slide" Target="/ppt/slides/slide5.xml" Id="R858d37c4b17e4932" /><Relationship Type="http://schemas.openxmlformats.org/officeDocument/2006/relationships/slide" Target="/ppt/slides/slide6.xml" Id="Rcfde2d0e70e7406e" /><Relationship Type="http://schemas.openxmlformats.org/officeDocument/2006/relationships/slide" Target="/ppt/slides/slide7.xml" Id="R4ab669c8e091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5a571bf54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2c0db51fd418d" /><Relationship Type="http://schemas.openxmlformats.org/officeDocument/2006/relationships/theme" Target="/ppt/slideMasters/theme/theme1.xml" Id="R830e4c1deec0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2c0db51fd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dfcb586243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56b774674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78e76881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441ea4921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19823f804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ccddff1d5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9e4c27b0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 ANLEGG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291 619 571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32 183 109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27 843 085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27 633 442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136 209 950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89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934 763 505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 ANLEGG AS</a:t>
            </a:r>
          </a:p>
        </p:txBody>
      </p:sp>
    </p:spTree>
  </p:cSld>
  <p:clrMapOvr>
    <a:masterClrMapping xmlns:a="http://schemas.openxmlformats.org/drawingml/2006/main"/>
  </p:clrMapOvr>
</p:sld>
</file>