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9c342fc77843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9ba66eed044318"/>
  </p:sldMasterIdLst>
  <p:sldIdLst>
    <p:sldId xmlns:r="http://schemas.openxmlformats.org/officeDocument/2006/relationships" id="256" r:id="R4969bd6eaef34de2"/>
    <p:sldId xmlns:r="http://schemas.openxmlformats.org/officeDocument/2006/relationships" id="257" r:id="R014357f074ee47d1"/>
    <p:sldId xmlns:r="http://schemas.openxmlformats.org/officeDocument/2006/relationships" id="258" r:id="R25fc9d4071f04ebd"/>
    <p:sldId xmlns:r="http://schemas.openxmlformats.org/officeDocument/2006/relationships" id="259" r:id="R559862b8b98b491c"/>
    <p:sldId xmlns:r="http://schemas.openxmlformats.org/officeDocument/2006/relationships" id="260" r:id="R69d31d4738374bb6"/>
    <p:sldId xmlns:r="http://schemas.openxmlformats.org/officeDocument/2006/relationships" id="261" r:id="Rcc895d550fdd4f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9ba66eed044318" /><Relationship Type="http://schemas.openxmlformats.org/officeDocument/2006/relationships/slide" Target="/ppt/slides/slide1.xml" Id="R4969bd6eaef34de2" /><Relationship Type="http://schemas.openxmlformats.org/officeDocument/2006/relationships/slide" Target="/ppt/slides/slide2.xml" Id="R014357f074ee47d1" /><Relationship Type="http://schemas.openxmlformats.org/officeDocument/2006/relationships/slide" Target="/ppt/slides/slide3.xml" Id="R25fc9d4071f04ebd" /><Relationship Type="http://schemas.openxmlformats.org/officeDocument/2006/relationships/slide" Target="/ppt/slides/slide4.xml" Id="R559862b8b98b491c" /><Relationship Type="http://schemas.openxmlformats.org/officeDocument/2006/relationships/slide" Target="/ppt/slides/slide5.xml" Id="R69d31d4738374bb6" /><Relationship Type="http://schemas.openxmlformats.org/officeDocument/2006/relationships/slide" Target="/ppt/slides/slide6.xml" Id="Rcc895d550fdd4f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b3b39e836945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d767ffb574f48" /><Relationship Type="http://schemas.openxmlformats.org/officeDocument/2006/relationships/theme" Target="/ppt/slideMasters/theme/theme1.xml" Id="R161bcda617ba49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7d767ffb574f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6d42722124b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89d72d3374e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426e292f440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d016eaed849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0c162507141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2c670d4fa41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E-SKJENK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E-SKJENK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E-SKJENK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E-SKJENK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E-SKJENK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E-SKJENK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256 406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−1 021 030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−1 321 903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408 097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4 882 910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E-SKJENK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Strandruds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1360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934 772 067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E-SKJENK AS</a:t>
            </a:r>
          </a:p>
        </p:txBody>
      </p:sp>
    </p:spTree>
  </p:cSld>
  <p:clrMapOvr>
    <a:masterClrMapping xmlns:a="http://schemas.openxmlformats.org/drawingml/2006/main"/>
  </p:clrMapOvr>
</p:sld>
</file>