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d355bdfad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77cd43e5e4279"/>
  </p:sldMasterIdLst>
  <p:sldIdLst>
    <p:sldId xmlns:r="http://schemas.openxmlformats.org/officeDocument/2006/relationships" id="256" r:id="R2b365e51cd294037"/>
    <p:sldId xmlns:r="http://schemas.openxmlformats.org/officeDocument/2006/relationships" id="257" r:id="Ra01d07ed182a4537"/>
    <p:sldId xmlns:r="http://schemas.openxmlformats.org/officeDocument/2006/relationships" id="258" r:id="Recd5ec96963f4801"/>
    <p:sldId xmlns:r="http://schemas.openxmlformats.org/officeDocument/2006/relationships" id="259" r:id="Rd4719e0182ce44f6"/>
    <p:sldId xmlns:r="http://schemas.openxmlformats.org/officeDocument/2006/relationships" id="260" r:id="R88597fa9ae784847"/>
    <p:sldId xmlns:r="http://schemas.openxmlformats.org/officeDocument/2006/relationships" id="261" r:id="Rfed24dd4a0e2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77cd43e5e4279" /><Relationship Type="http://schemas.openxmlformats.org/officeDocument/2006/relationships/slide" Target="/ppt/slides/slide1.xml" Id="R2b365e51cd294037" /><Relationship Type="http://schemas.openxmlformats.org/officeDocument/2006/relationships/slide" Target="/ppt/slides/slide2.xml" Id="Ra01d07ed182a4537" /><Relationship Type="http://schemas.openxmlformats.org/officeDocument/2006/relationships/slide" Target="/ppt/slides/slide3.xml" Id="Recd5ec96963f4801" /><Relationship Type="http://schemas.openxmlformats.org/officeDocument/2006/relationships/slide" Target="/ppt/slides/slide4.xml" Id="Rd4719e0182ce44f6" /><Relationship Type="http://schemas.openxmlformats.org/officeDocument/2006/relationships/slide" Target="/ppt/slides/slide5.xml" Id="R88597fa9ae784847" /><Relationship Type="http://schemas.openxmlformats.org/officeDocument/2006/relationships/slide" Target="/ppt/slides/slide6.xml" Id="Rfed24dd4a0e2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452358935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af4f5527547e1" /><Relationship Type="http://schemas.openxmlformats.org/officeDocument/2006/relationships/theme" Target="/ppt/slideMasters/theme/theme1.xml" Id="R77db8c440603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af4f55275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e508cd01c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d3157d24f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04e8b43f7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0cf300e2a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547a3f33d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1a1612c2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PLAN AS ble etablert [år] og holder til i Tyristrand.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Fegriveien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3533 Tyristrand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934 775 937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PLAN AS</a:t>
            </a:r>
          </a:p>
        </p:txBody>
      </p:sp>
    </p:spTree>
  </p:cSld>
  <p:clrMapOvr>
    <a:masterClrMapping xmlns:a="http://schemas.openxmlformats.org/drawingml/2006/main"/>
  </p:clrMapOvr>
</p:sld>
</file>