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8cbe668d2a4c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bd5d8c363a4c58"/>
  </p:sldMasterIdLst>
  <p:sldIdLst>
    <p:sldId xmlns:r="http://schemas.openxmlformats.org/officeDocument/2006/relationships" id="256" r:id="Rbc2e432605404c07"/>
    <p:sldId xmlns:r="http://schemas.openxmlformats.org/officeDocument/2006/relationships" id="257" r:id="R73cd51a7e8674810"/>
    <p:sldId xmlns:r="http://schemas.openxmlformats.org/officeDocument/2006/relationships" id="258" r:id="Rfb9ae0990b394418"/>
    <p:sldId xmlns:r="http://schemas.openxmlformats.org/officeDocument/2006/relationships" id="259" r:id="R26b5053f3b334db6"/>
    <p:sldId xmlns:r="http://schemas.openxmlformats.org/officeDocument/2006/relationships" id="260" r:id="Re4af5ffdaae644f1"/>
    <p:sldId xmlns:r="http://schemas.openxmlformats.org/officeDocument/2006/relationships" id="261" r:id="Rb3acc39817c543d7"/>
    <p:sldId xmlns:r="http://schemas.openxmlformats.org/officeDocument/2006/relationships" id="262" r:id="R62cb581a168649d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bd5d8c363a4c58" /><Relationship Type="http://schemas.openxmlformats.org/officeDocument/2006/relationships/slide" Target="/ppt/slides/slide1.xml" Id="Rbc2e432605404c07" /><Relationship Type="http://schemas.openxmlformats.org/officeDocument/2006/relationships/slide" Target="/ppt/slides/slide2.xml" Id="R73cd51a7e8674810" /><Relationship Type="http://schemas.openxmlformats.org/officeDocument/2006/relationships/slide" Target="/ppt/slides/slide3.xml" Id="Rfb9ae0990b394418" /><Relationship Type="http://schemas.openxmlformats.org/officeDocument/2006/relationships/slide" Target="/ppt/slides/slide4.xml" Id="R26b5053f3b334db6" /><Relationship Type="http://schemas.openxmlformats.org/officeDocument/2006/relationships/slide" Target="/ppt/slides/slide5.xml" Id="Re4af5ffdaae644f1" /><Relationship Type="http://schemas.openxmlformats.org/officeDocument/2006/relationships/slide" Target="/ppt/slides/slide6.xml" Id="Rb3acc39817c543d7" /><Relationship Type="http://schemas.openxmlformats.org/officeDocument/2006/relationships/slide" Target="/ppt/slides/slide7.xml" Id="R62cb581a168649d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1c38c40f4749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e5b4e1fce84171" /><Relationship Type="http://schemas.openxmlformats.org/officeDocument/2006/relationships/theme" Target="/ppt/slideMasters/theme/theme1.xml" Id="Rec52a93b6d084d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6e5b4e1fce8417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7365db5bb243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da0dbd040b49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6dd4ca106645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0e23cfcfda4c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659b5e15954c0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461ed9f333418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bb8b1e5d0048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T.S.G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T.S.G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T.S.G HOLDING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T.S.G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T.S.G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T.S.G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−6 958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−29 479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−5 262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537 259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T.S.G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TONE SKOVLY GABRIELSEN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T.S.G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Kaptein Krags vei 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4616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934 776 593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T.S.G HOLDING AS</a:t>
            </a:r>
          </a:p>
        </p:txBody>
      </p:sp>
    </p:spTree>
  </p:cSld>
  <p:clrMapOvr>
    <a:masterClrMapping xmlns:a="http://schemas.openxmlformats.org/drawingml/2006/main"/>
  </p:clrMapOvr>
</p:sld>
</file>