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6dd930a4d047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05e666672b46cd"/>
  </p:sldMasterIdLst>
  <p:sldIdLst>
    <p:sldId xmlns:r="http://schemas.openxmlformats.org/officeDocument/2006/relationships" id="256" r:id="Ra7c0ae21d8fc413d"/>
    <p:sldId xmlns:r="http://schemas.openxmlformats.org/officeDocument/2006/relationships" id="257" r:id="R1c7da2b19fbb442c"/>
    <p:sldId xmlns:r="http://schemas.openxmlformats.org/officeDocument/2006/relationships" id="258" r:id="R5af1856ed9e64b7a"/>
    <p:sldId xmlns:r="http://schemas.openxmlformats.org/officeDocument/2006/relationships" id="259" r:id="R254f8df8a02e488f"/>
    <p:sldId xmlns:r="http://schemas.openxmlformats.org/officeDocument/2006/relationships" id="260" r:id="R6eb90df72ec14c33"/>
    <p:sldId xmlns:r="http://schemas.openxmlformats.org/officeDocument/2006/relationships" id="261" r:id="Ra8bb9a41e3bb4e69"/>
    <p:sldId xmlns:r="http://schemas.openxmlformats.org/officeDocument/2006/relationships" id="262" r:id="R3f6a43e3993b43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5e666672b46cd" /><Relationship Type="http://schemas.openxmlformats.org/officeDocument/2006/relationships/slide" Target="/ppt/slides/slide1.xml" Id="Ra7c0ae21d8fc413d" /><Relationship Type="http://schemas.openxmlformats.org/officeDocument/2006/relationships/slide" Target="/ppt/slides/slide2.xml" Id="R1c7da2b19fbb442c" /><Relationship Type="http://schemas.openxmlformats.org/officeDocument/2006/relationships/slide" Target="/ppt/slides/slide3.xml" Id="R5af1856ed9e64b7a" /><Relationship Type="http://schemas.openxmlformats.org/officeDocument/2006/relationships/slide" Target="/ppt/slides/slide4.xml" Id="R254f8df8a02e488f" /><Relationship Type="http://schemas.openxmlformats.org/officeDocument/2006/relationships/slide" Target="/ppt/slides/slide5.xml" Id="R6eb90df72ec14c33" /><Relationship Type="http://schemas.openxmlformats.org/officeDocument/2006/relationships/slide" Target="/ppt/slides/slide6.xml" Id="Ra8bb9a41e3bb4e69" /><Relationship Type="http://schemas.openxmlformats.org/officeDocument/2006/relationships/slide" Target="/ppt/slides/slide7.xml" Id="R3f6a43e3993b43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03561b43c44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7eb98810a4ecd" /><Relationship Type="http://schemas.openxmlformats.org/officeDocument/2006/relationships/theme" Target="/ppt/slideMasters/theme/theme1.xml" Id="R47d874ffe4634e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37eb98810a4e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6cee0fad343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8cdfe84ee44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fcf8df61f4d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163e2163c4e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036006e2648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0f7205eed40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e693ae8284e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ODDISABEBA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ODDISABEBA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481 145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ARILD RØEN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 Arild Røen, Brønndalen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5176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934 782 259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