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9c4222483948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38a0e8982741ba"/>
  </p:sldMasterIdLst>
  <p:sldIdLst>
    <p:sldId xmlns:r="http://schemas.openxmlformats.org/officeDocument/2006/relationships" id="256" r:id="Rbb0f1a198515418e"/>
    <p:sldId xmlns:r="http://schemas.openxmlformats.org/officeDocument/2006/relationships" id="257" r:id="R2d639f073c074a2f"/>
    <p:sldId xmlns:r="http://schemas.openxmlformats.org/officeDocument/2006/relationships" id="258" r:id="R9b978c543947456d"/>
    <p:sldId xmlns:r="http://schemas.openxmlformats.org/officeDocument/2006/relationships" id="259" r:id="R4715694fca5745ea"/>
    <p:sldId xmlns:r="http://schemas.openxmlformats.org/officeDocument/2006/relationships" id="260" r:id="Rae2f10e465bd4053"/>
    <p:sldId xmlns:r="http://schemas.openxmlformats.org/officeDocument/2006/relationships" id="261" r:id="R87b550d17ed641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38a0e8982741ba" /><Relationship Type="http://schemas.openxmlformats.org/officeDocument/2006/relationships/slide" Target="/ppt/slides/slide1.xml" Id="Rbb0f1a198515418e" /><Relationship Type="http://schemas.openxmlformats.org/officeDocument/2006/relationships/slide" Target="/ppt/slides/slide2.xml" Id="R2d639f073c074a2f" /><Relationship Type="http://schemas.openxmlformats.org/officeDocument/2006/relationships/slide" Target="/ppt/slides/slide3.xml" Id="R9b978c543947456d" /><Relationship Type="http://schemas.openxmlformats.org/officeDocument/2006/relationships/slide" Target="/ppt/slides/slide4.xml" Id="R4715694fca5745ea" /><Relationship Type="http://schemas.openxmlformats.org/officeDocument/2006/relationships/slide" Target="/ppt/slides/slide5.xml" Id="Rae2f10e465bd4053" /><Relationship Type="http://schemas.openxmlformats.org/officeDocument/2006/relationships/slide" Target="/ppt/slides/slide6.xml" Id="R87b550d17ed641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baff922a3348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a8246e7344c15" /><Relationship Type="http://schemas.openxmlformats.org/officeDocument/2006/relationships/theme" Target="/ppt/slideMasters/theme/theme1.xml" Id="Rcffbac9f7cd243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8a8246e7344c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4a26c7d2a48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b3f014a8040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1b1de45ec4f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c54f7d63d42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64d269d9547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8a93ca2bd4a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HATTREM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HATTREM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HATTREM MASKIN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HATTREM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HATTREM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HATTREM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5 598 867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777 871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777 832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799 331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1 346 043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HATTREM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Trondheimsvegen 286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934 809 157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HATTREM MASKIN AS</a:t>
            </a:r>
          </a:p>
        </p:txBody>
      </p:sp>
    </p:spTree>
  </p:cSld>
  <p:clrMapOvr>
    <a:masterClrMapping xmlns:a="http://schemas.openxmlformats.org/drawingml/2006/main"/>
  </p:clrMapOvr>
</p:sld>
</file>