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d0536796ae41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b4043a460d49bb"/>
  </p:sldMasterIdLst>
  <p:sldIdLst>
    <p:sldId xmlns:r="http://schemas.openxmlformats.org/officeDocument/2006/relationships" id="256" r:id="R5e743c85e3af4037"/>
    <p:sldId xmlns:r="http://schemas.openxmlformats.org/officeDocument/2006/relationships" id="257" r:id="R1535de43b2fa48a6"/>
    <p:sldId xmlns:r="http://schemas.openxmlformats.org/officeDocument/2006/relationships" id="258" r:id="Rc38d7a66083a4831"/>
    <p:sldId xmlns:r="http://schemas.openxmlformats.org/officeDocument/2006/relationships" id="259" r:id="R876e70d8675d496f"/>
    <p:sldId xmlns:r="http://schemas.openxmlformats.org/officeDocument/2006/relationships" id="260" r:id="R7c2c936f8790453a"/>
    <p:sldId xmlns:r="http://schemas.openxmlformats.org/officeDocument/2006/relationships" id="261" r:id="R46e47498eb704194"/>
    <p:sldId xmlns:r="http://schemas.openxmlformats.org/officeDocument/2006/relationships" id="262" r:id="R37a30262272243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b4043a460d49bb" /><Relationship Type="http://schemas.openxmlformats.org/officeDocument/2006/relationships/slide" Target="/ppt/slides/slide1.xml" Id="R5e743c85e3af4037" /><Relationship Type="http://schemas.openxmlformats.org/officeDocument/2006/relationships/slide" Target="/ppt/slides/slide2.xml" Id="R1535de43b2fa48a6" /><Relationship Type="http://schemas.openxmlformats.org/officeDocument/2006/relationships/slide" Target="/ppt/slides/slide3.xml" Id="Rc38d7a66083a4831" /><Relationship Type="http://schemas.openxmlformats.org/officeDocument/2006/relationships/slide" Target="/ppt/slides/slide4.xml" Id="R876e70d8675d496f" /><Relationship Type="http://schemas.openxmlformats.org/officeDocument/2006/relationships/slide" Target="/ppt/slides/slide5.xml" Id="R7c2c936f8790453a" /><Relationship Type="http://schemas.openxmlformats.org/officeDocument/2006/relationships/slide" Target="/ppt/slides/slide6.xml" Id="R46e47498eb704194" /><Relationship Type="http://schemas.openxmlformats.org/officeDocument/2006/relationships/slide" Target="/ppt/slides/slide7.xml" Id="R37a30262272243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53706cbdb64d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10fc6f91c46f3" /><Relationship Type="http://schemas.openxmlformats.org/officeDocument/2006/relationships/theme" Target="/ppt/slideMasters/theme/theme1.xml" Id="Rd124803b26db40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c10fc6f91c46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c9eea0f3d4c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67da596ee4e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fa4b8028cf48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263863c8e24c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b085d8bb9244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c72b2a54649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70bc31933a4a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JSO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JSO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−36 223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1 045 617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SØVIK OPHEIM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Jørgen Opheim, Noreveien 37C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934 810 414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JSO CAPITAL AS</a:t>
            </a:r>
          </a:p>
        </p:txBody>
      </p:sp>
    </p:spTree>
  </p:cSld>
  <p:clrMapOvr>
    <a:masterClrMapping xmlns:a="http://schemas.openxmlformats.org/drawingml/2006/main"/>
  </p:clrMapOvr>
</p:sld>
</file>