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73aaab0a3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1f9bf726b4def"/>
  </p:sldMasterIdLst>
  <p:sldIdLst>
    <p:sldId xmlns:r="http://schemas.openxmlformats.org/officeDocument/2006/relationships" id="256" r:id="Ra616f877aa834b9e"/>
    <p:sldId xmlns:r="http://schemas.openxmlformats.org/officeDocument/2006/relationships" id="257" r:id="Raec8b206ab734528"/>
    <p:sldId xmlns:r="http://schemas.openxmlformats.org/officeDocument/2006/relationships" id="258" r:id="R880ff669787a486d"/>
    <p:sldId xmlns:r="http://schemas.openxmlformats.org/officeDocument/2006/relationships" id="259" r:id="R7d574229412a41de"/>
    <p:sldId xmlns:r="http://schemas.openxmlformats.org/officeDocument/2006/relationships" id="260" r:id="Re9b52e8e9ddf49ea"/>
    <p:sldId xmlns:r="http://schemas.openxmlformats.org/officeDocument/2006/relationships" id="261" r:id="R573fed98f9d9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1f9bf726b4def" /><Relationship Type="http://schemas.openxmlformats.org/officeDocument/2006/relationships/slide" Target="/ppt/slides/slide1.xml" Id="Ra616f877aa834b9e" /><Relationship Type="http://schemas.openxmlformats.org/officeDocument/2006/relationships/slide" Target="/ppt/slides/slide2.xml" Id="Raec8b206ab734528" /><Relationship Type="http://schemas.openxmlformats.org/officeDocument/2006/relationships/slide" Target="/ppt/slides/slide3.xml" Id="R880ff669787a486d" /><Relationship Type="http://schemas.openxmlformats.org/officeDocument/2006/relationships/slide" Target="/ppt/slides/slide4.xml" Id="R7d574229412a41de" /><Relationship Type="http://schemas.openxmlformats.org/officeDocument/2006/relationships/slide" Target="/ppt/slides/slide5.xml" Id="Re9b52e8e9ddf49ea" /><Relationship Type="http://schemas.openxmlformats.org/officeDocument/2006/relationships/slide" Target="/ppt/slides/slide6.xml" Id="R573fed98f9d9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fd66bd91d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f25dec9f449b" /><Relationship Type="http://schemas.openxmlformats.org/officeDocument/2006/relationships/theme" Target="/ppt/slideMasters/theme/theme1.xml" Id="Rb9a04301706d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6f25dec9f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4957772b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211309f0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fa7cb666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daa29108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8de0c87d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e26d435e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PETTERSEN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PETTERSEN BYGG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PETTERSEN BYGG AS</a:t>
            </a:r>
          </a:p>
        </p:txBody>
      </p:sp>
    </p:spTree>
  </p:cSld>
  <p:clrMapOvr>
    <a:masterClrMapping xmlns:a="http://schemas.openxmlformats.org/drawingml/2006/main"/>
  </p:clrMapOvr>
</p:sld>
</file>