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764532f7f64e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391012b0ad4c63"/>
  </p:sldMasterIdLst>
  <p:sldIdLst>
    <p:sldId xmlns:r="http://schemas.openxmlformats.org/officeDocument/2006/relationships" id="256" r:id="R69becd993bc04384"/>
    <p:sldId xmlns:r="http://schemas.openxmlformats.org/officeDocument/2006/relationships" id="257" r:id="R09223dad97114439"/>
    <p:sldId xmlns:r="http://schemas.openxmlformats.org/officeDocument/2006/relationships" id="258" r:id="Rb2b61ec4a33d43ff"/>
    <p:sldId xmlns:r="http://schemas.openxmlformats.org/officeDocument/2006/relationships" id="259" r:id="R94edd49b17c942ab"/>
    <p:sldId xmlns:r="http://schemas.openxmlformats.org/officeDocument/2006/relationships" id="260" r:id="R5e5fa77942704fc9"/>
    <p:sldId xmlns:r="http://schemas.openxmlformats.org/officeDocument/2006/relationships" id="261" r:id="Rb9c80f7570af4d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91012b0ad4c63" /><Relationship Type="http://schemas.openxmlformats.org/officeDocument/2006/relationships/slide" Target="/ppt/slides/slide1.xml" Id="R69becd993bc04384" /><Relationship Type="http://schemas.openxmlformats.org/officeDocument/2006/relationships/slide" Target="/ppt/slides/slide2.xml" Id="R09223dad97114439" /><Relationship Type="http://schemas.openxmlformats.org/officeDocument/2006/relationships/slide" Target="/ppt/slides/slide3.xml" Id="Rb2b61ec4a33d43ff" /><Relationship Type="http://schemas.openxmlformats.org/officeDocument/2006/relationships/slide" Target="/ppt/slides/slide4.xml" Id="R94edd49b17c942ab" /><Relationship Type="http://schemas.openxmlformats.org/officeDocument/2006/relationships/slide" Target="/ppt/slides/slide5.xml" Id="R5e5fa77942704fc9" /><Relationship Type="http://schemas.openxmlformats.org/officeDocument/2006/relationships/slide" Target="/ppt/slides/slide6.xml" Id="Rb9c80f7570af4d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0386a4d5924a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7c967ee0e41f8" /><Relationship Type="http://schemas.openxmlformats.org/officeDocument/2006/relationships/theme" Target="/ppt/slideMasters/theme/theme1.xml" Id="R5b2ced810b4b4f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e7c967ee0e41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d61914a9940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6cb1c155a4f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bc8dc8f4a4c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6629c58824a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765166c5649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cf6787a474b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KAA BYGG-TAKST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 BYGG-TAKST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 BYGG-TAKST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 BYGG-TAKST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 BYGG-TAKST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 BYGG-TAKST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1 824 155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441 167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 BYGG-TAKST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Bryggeriveien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1605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934 823 133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 BYGG-TAKST AS</a:t>
            </a:r>
          </a:p>
        </p:txBody>
      </p:sp>
    </p:spTree>
  </p:cSld>
  <p:clrMapOvr>
    <a:masterClrMapping xmlns:a="http://schemas.openxmlformats.org/drawingml/2006/main"/>
  </p:clrMapOvr>
</p:sld>
</file>