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9655df031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d19991e4248bd"/>
  </p:sldMasterIdLst>
  <p:sldIdLst>
    <p:sldId xmlns:r="http://schemas.openxmlformats.org/officeDocument/2006/relationships" id="256" r:id="R87e83d4ec16642c1"/>
    <p:sldId xmlns:r="http://schemas.openxmlformats.org/officeDocument/2006/relationships" id="257" r:id="R0dbc8fc34b604a43"/>
    <p:sldId xmlns:r="http://schemas.openxmlformats.org/officeDocument/2006/relationships" id="258" r:id="Rdc2b7ebc484a48b0"/>
    <p:sldId xmlns:r="http://schemas.openxmlformats.org/officeDocument/2006/relationships" id="259" r:id="Ra62c4928be3b4773"/>
    <p:sldId xmlns:r="http://schemas.openxmlformats.org/officeDocument/2006/relationships" id="260" r:id="R63c205a1933949d3"/>
    <p:sldId xmlns:r="http://schemas.openxmlformats.org/officeDocument/2006/relationships" id="261" r:id="R7c1cc9eb5484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d19991e4248bd" /><Relationship Type="http://schemas.openxmlformats.org/officeDocument/2006/relationships/slide" Target="/ppt/slides/slide1.xml" Id="R87e83d4ec16642c1" /><Relationship Type="http://schemas.openxmlformats.org/officeDocument/2006/relationships/slide" Target="/ppt/slides/slide2.xml" Id="R0dbc8fc34b604a43" /><Relationship Type="http://schemas.openxmlformats.org/officeDocument/2006/relationships/slide" Target="/ppt/slides/slide3.xml" Id="Rdc2b7ebc484a48b0" /><Relationship Type="http://schemas.openxmlformats.org/officeDocument/2006/relationships/slide" Target="/ppt/slides/slide4.xml" Id="Ra62c4928be3b4773" /><Relationship Type="http://schemas.openxmlformats.org/officeDocument/2006/relationships/slide" Target="/ppt/slides/slide5.xml" Id="R63c205a1933949d3" /><Relationship Type="http://schemas.openxmlformats.org/officeDocument/2006/relationships/slide" Target="/ppt/slides/slide6.xml" Id="R7c1cc9eb5484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1317f0d6e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eb9aad7d4579" /><Relationship Type="http://schemas.openxmlformats.org/officeDocument/2006/relationships/theme" Target="/ppt/slideMasters/theme/theme1.xml" Id="R2af7d2382910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ceb9aad7d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3081503c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ec586767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482d4607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666a8f40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9739456d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c0e33e6e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BYGE REGNSKAP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Medgårdskogen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934 823 850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