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3f7173459f4b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085ecee2d24dd4"/>
  </p:sldMasterIdLst>
  <p:sldIdLst>
    <p:sldId xmlns:r="http://schemas.openxmlformats.org/officeDocument/2006/relationships" id="256" r:id="Rff588e9f113a4f2c"/>
    <p:sldId xmlns:r="http://schemas.openxmlformats.org/officeDocument/2006/relationships" id="257" r:id="R56691448b02e4304"/>
    <p:sldId xmlns:r="http://schemas.openxmlformats.org/officeDocument/2006/relationships" id="258" r:id="R692952ab9c934457"/>
    <p:sldId xmlns:r="http://schemas.openxmlformats.org/officeDocument/2006/relationships" id="259" r:id="Rbc6936f31d5a4158"/>
    <p:sldId xmlns:r="http://schemas.openxmlformats.org/officeDocument/2006/relationships" id="260" r:id="R5df5ada934f94d9b"/>
    <p:sldId xmlns:r="http://schemas.openxmlformats.org/officeDocument/2006/relationships" id="261" r:id="R5f282f5eb8e74cc1"/>
    <p:sldId xmlns:r="http://schemas.openxmlformats.org/officeDocument/2006/relationships" id="262" r:id="R1a90e1d8eae047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085ecee2d24dd4" /><Relationship Type="http://schemas.openxmlformats.org/officeDocument/2006/relationships/slide" Target="/ppt/slides/slide1.xml" Id="Rff588e9f113a4f2c" /><Relationship Type="http://schemas.openxmlformats.org/officeDocument/2006/relationships/slide" Target="/ppt/slides/slide2.xml" Id="R56691448b02e4304" /><Relationship Type="http://schemas.openxmlformats.org/officeDocument/2006/relationships/slide" Target="/ppt/slides/slide3.xml" Id="R692952ab9c934457" /><Relationship Type="http://schemas.openxmlformats.org/officeDocument/2006/relationships/slide" Target="/ppt/slides/slide4.xml" Id="Rbc6936f31d5a4158" /><Relationship Type="http://schemas.openxmlformats.org/officeDocument/2006/relationships/slide" Target="/ppt/slides/slide5.xml" Id="R5df5ada934f94d9b" /><Relationship Type="http://schemas.openxmlformats.org/officeDocument/2006/relationships/slide" Target="/ppt/slides/slide6.xml" Id="R5f282f5eb8e74cc1" /><Relationship Type="http://schemas.openxmlformats.org/officeDocument/2006/relationships/slide" Target="/ppt/slides/slide7.xml" Id="R1a90e1d8eae047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4afcf8165848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cfabed1a14e4b" /><Relationship Type="http://schemas.openxmlformats.org/officeDocument/2006/relationships/theme" Target="/ppt/slideMasters/theme/theme1.xml" Id="R43e89dae79ca4d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2cfabed1a14e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4ada875564d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47c0a244f4c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68d34ab1b43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1f759831541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d3171646741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894597b1d46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bad0ec6ae4d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CONMIGO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CONMIGO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CONMIGO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CONMIGO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CONMIGO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CONMIGO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CONMIGO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SCHAATHUN-VÅREID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CONMIGO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K. Schaathun-Våreid, Rugdeveien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934 824 741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CONMIGO AS</a:t>
            </a:r>
          </a:p>
        </p:txBody>
      </p:sp>
    </p:spTree>
  </p:cSld>
  <p:clrMapOvr>
    <a:masterClrMapping xmlns:a="http://schemas.openxmlformats.org/drawingml/2006/main"/>
  </p:clrMapOvr>
</p:sld>
</file>