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32e0421ae84e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f1d1ece6f54a60"/>
  </p:sldMasterIdLst>
  <p:sldIdLst>
    <p:sldId xmlns:r="http://schemas.openxmlformats.org/officeDocument/2006/relationships" id="256" r:id="R5cfcf5c26f3548fe"/>
    <p:sldId xmlns:r="http://schemas.openxmlformats.org/officeDocument/2006/relationships" id="257" r:id="R61d88d397806463e"/>
    <p:sldId xmlns:r="http://schemas.openxmlformats.org/officeDocument/2006/relationships" id="258" r:id="R0efd6470309c47c9"/>
    <p:sldId xmlns:r="http://schemas.openxmlformats.org/officeDocument/2006/relationships" id="259" r:id="Rb95d94f3e8b94827"/>
    <p:sldId xmlns:r="http://schemas.openxmlformats.org/officeDocument/2006/relationships" id="260" r:id="Rc7a680b738ff440d"/>
    <p:sldId xmlns:r="http://schemas.openxmlformats.org/officeDocument/2006/relationships" id="261" r:id="Re3c0a2937aa948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f1d1ece6f54a60" /><Relationship Type="http://schemas.openxmlformats.org/officeDocument/2006/relationships/slide" Target="/ppt/slides/slide1.xml" Id="R5cfcf5c26f3548fe" /><Relationship Type="http://schemas.openxmlformats.org/officeDocument/2006/relationships/slide" Target="/ppt/slides/slide2.xml" Id="R61d88d397806463e" /><Relationship Type="http://schemas.openxmlformats.org/officeDocument/2006/relationships/slide" Target="/ppt/slides/slide3.xml" Id="R0efd6470309c47c9" /><Relationship Type="http://schemas.openxmlformats.org/officeDocument/2006/relationships/slide" Target="/ppt/slides/slide4.xml" Id="Rb95d94f3e8b94827" /><Relationship Type="http://schemas.openxmlformats.org/officeDocument/2006/relationships/slide" Target="/ppt/slides/slide5.xml" Id="Rc7a680b738ff440d" /><Relationship Type="http://schemas.openxmlformats.org/officeDocument/2006/relationships/slide" Target="/ppt/slides/slide6.xml" Id="Re3c0a2937aa948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1d4e3ecf5849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d5c67b2b940ad" /><Relationship Type="http://schemas.openxmlformats.org/officeDocument/2006/relationships/theme" Target="/ppt/slideMasters/theme/theme1.xml" Id="R2407ff5676a447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cd5c67b2b940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31c965f1545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4ea68989246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efd5bbfd94b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6be01b19c40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7ebaa32b140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f1d80ed034a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ABEL ARKITEKTER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ABEL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ABEL ARKITEKTER AS ble etablert [år] og holder til i Nesodden.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ABEL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ABEL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ABEL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1 079 379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198 818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ABEL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 Maries vei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1459 Nesodden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934 840 755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ABEL ARKITEKTER AS</a:t>
            </a:r>
          </a:p>
        </p:txBody>
      </p:sp>
    </p:spTree>
  </p:cSld>
  <p:clrMapOvr>
    <a:masterClrMapping xmlns:a="http://schemas.openxmlformats.org/drawingml/2006/main"/>
  </p:clrMapOvr>
</p:sld>
</file>